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83" r:id="rId2"/>
    <p:sldId id="259" r:id="rId3"/>
    <p:sldId id="260" r:id="rId4"/>
    <p:sldId id="261" r:id="rId5"/>
    <p:sldId id="262" r:id="rId6"/>
    <p:sldId id="263" r:id="rId7"/>
    <p:sldId id="264" r:id="rId8"/>
    <p:sldId id="265" r:id="rId9"/>
    <p:sldId id="267" r:id="rId10"/>
    <p:sldId id="268" r:id="rId11"/>
    <p:sldId id="269" r:id="rId12"/>
    <p:sldId id="270" r:id="rId13"/>
    <p:sldId id="271" r:id="rId14"/>
    <p:sldId id="273" r:id="rId15"/>
    <p:sldId id="274" r:id="rId16"/>
    <p:sldId id="275" r:id="rId17"/>
    <p:sldId id="276" r:id="rId18"/>
    <p:sldId id="277" r:id="rId19"/>
    <p:sldId id="281" r:id="rId20"/>
    <p:sldId id="28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E8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1055B0-7C81-44CF-B648-D10B14C738E5}" v="72" dt="2022-05-22T11:42:55.269"/>
    <p1510:client id="{2E3DB274-C8B9-454A-8FDF-BA5ED4AC760A}" v="1297" dt="2022-05-22T10:50:40.224"/>
    <p1510:client id="{C71DA592-D2B3-4CC9-946D-2D33812F2EFC}" v="2369" dt="2022-05-22T20:05:37.007"/>
    <p1510:client id="{DA6D615C-576F-4542-BC40-2490C48BA243}" v="179" dt="2022-05-21T18:54:26.65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19" d="100"/>
          <a:sy n="119" d="100"/>
        </p:scale>
        <p:origin x="96"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atricia Mboya" userId="800a1b0381f0543e" providerId="Windows Live" clId="Web-{DA6D615C-576F-4542-BC40-2490C48BA243}"/>
    <pc:docChg chg="addSld modSld">
      <pc:chgData name="Patricia Mboya" userId="800a1b0381f0543e" providerId="Windows Live" clId="Web-{DA6D615C-576F-4542-BC40-2490C48BA243}" dt="2022-05-21T18:54:23.609" v="146" actId="20577"/>
      <pc:docMkLst>
        <pc:docMk/>
      </pc:docMkLst>
      <pc:sldChg chg="addSp delSp modSp mod setBg addAnim delAnim setClrOvrMap">
        <pc:chgData name="Patricia Mboya" userId="800a1b0381f0543e" providerId="Windows Live" clId="Web-{DA6D615C-576F-4542-BC40-2490C48BA243}" dt="2022-05-21T18:52:07.777" v="114" actId="20577"/>
        <pc:sldMkLst>
          <pc:docMk/>
          <pc:sldMk cId="356326839" sldId="256"/>
        </pc:sldMkLst>
        <pc:spChg chg="mod">
          <ac:chgData name="Patricia Mboya" userId="800a1b0381f0543e" providerId="Windows Live" clId="Web-{DA6D615C-576F-4542-BC40-2490C48BA243}" dt="2022-05-21T18:51:34.011" v="58"/>
          <ac:spMkLst>
            <pc:docMk/>
            <pc:sldMk cId="356326839" sldId="256"/>
            <ac:spMk id="2" creationId="{00000000-0000-0000-0000-000000000000}"/>
          </ac:spMkLst>
        </pc:spChg>
        <pc:spChg chg="mod">
          <ac:chgData name="Patricia Mboya" userId="800a1b0381f0543e" providerId="Windows Live" clId="Web-{DA6D615C-576F-4542-BC40-2490C48BA243}" dt="2022-05-21T18:52:07.777" v="114" actId="20577"/>
          <ac:spMkLst>
            <pc:docMk/>
            <pc:sldMk cId="356326839" sldId="256"/>
            <ac:spMk id="3" creationId="{00000000-0000-0000-0000-000000000000}"/>
          </ac:spMkLst>
        </pc:spChg>
        <pc:spChg chg="add del mod">
          <ac:chgData name="Patricia Mboya" userId="800a1b0381f0543e" providerId="Windows Live" clId="Web-{DA6D615C-576F-4542-BC40-2490C48BA243}" dt="2022-05-21T18:51:57.902" v="68"/>
          <ac:spMkLst>
            <pc:docMk/>
            <pc:sldMk cId="356326839" sldId="256"/>
            <ac:spMk id="5" creationId="{0030C9A3-07F6-C59E-50C4-1895B2AD7D9B}"/>
          </ac:spMkLst>
        </pc:spChg>
        <pc:spChg chg="add del">
          <ac:chgData name="Patricia Mboya" userId="800a1b0381f0543e" providerId="Windows Live" clId="Web-{DA6D615C-576F-4542-BC40-2490C48BA243}" dt="2022-05-21T18:50:51.478" v="56"/>
          <ac:spMkLst>
            <pc:docMk/>
            <pc:sldMk cId="356326839" sldId="256"/>
            <ac:spMk id="14" creationId="{B70F7E59-C971-4F55-8E3A-1E583B65FCB9}"/>
          </ac:spMkLst>
        </pc:spChg>
        <pc:spChg chg="add del">
          <ac:chgData name="Patricia Mboya" userId="800a1b0381f0543e" providerId="Windows Live" clId="Web-{DA6D615C-576F-4542-BC40-2490C48BA243}" dt="2022-05-21T18:51:34.011" v="58"/>
          <ac:spMkLst>
            <pc:docMk/>
            <pc:sldMk cId="356326839" sldId="256"/>
            <ac:spMk id="17" creationId="{2B65E6B8-0D17-4912-97E4-60B47A511133}"/>
          </ac:spMkLst>
        </pc:spChg>
        <pc:grpChg chg="add del">
          <ac:chgData name="Patricia Mboya" userId="800a1b0381f0543e" providerId="Windows Live" clId="Web-{DA6D615C-576F-4542-BC40-2490C48BA243}" dt="2022-05-21T18:50:32.368" v="50"/>
          <ac:grpSpMkLst>
            <pc:docMk/>
            <pc:sldMk cId="356326839" sldId="256"/>
            <ac:grpSpMk id="10" creationId="{25A657F0-42F3-40D3-BC75-7DA1F5C6A225}"/>
          </ac:grpSpMkLst>
        </pc:grpChg>
        <pc:grpChg chg="add del">
          <ac:chgData name="Patricia Mboya" userId="800a1b0381f0543e" providerId="Windows Live" clId="Web-{DA6D615C-576F-4542-BC40-2490C48BA243}" dt="2022-05-21T18:50:51.478" v="56"/>
          <ac:grpSpMkLst>
            <pc:docMk/>
            <pc:sldMk cId="356326839" sldId="256"/>
            <ac:grpSpMk id="15" creationId="{260EE1B3-DDB2-44D7-943C-63D9CEF2735D}"/>
          </ac:grpSpMkLst>
        </pc:grpChg>
        <pc:picChg chg="add del mod ord">
          <ac:chgData name="Patricia Mboya" userId="800a1b0381f0543e" providerId="Windows Live" clId="Web-{DA6D615C-576F-4542-BC40-2490C48BA243}" dt="2022-05-21T18:51:57.902" v="69"/>
          <ac:picMkLst>
            <pc:docMk/>
            <pc:sldMk cId="356326839" sldId="256"/>
            <ac:picMk id="4" creationId="{5C0CB302-C6F4-0391-82FB-4A4D2937010F}"/>
          </ac:picMkLst>
        </pc:picChg>
      </pc:sldChg>
      <pc:sldChg chg="addSp modSp new">
        <pc:chgData name="Patricia Mboya" userId="800a1b0381f0543e" providerId="Windows Live" clId="Web-{DA6D615C-576F-4542-BC40-2490C48BA243}" dt="2022-05-21T18:54:23.609" v="146" actId="20577"/>
        <pc:sldMkLst>
          <pc:docMk/>
          <pc:sldMk cId="2472370569" sldId="257"/>
        </pc:sldMkLst>
        <pc:spChg chg="mod">
          <ac:chgData name="Patricia Mboya" userId="800a1b0381f0543e" providerId="Windows Live" clId="Web-{DA6D615C-576F-4542-BC40-2490C48BA243}" dt="2022-05-21T18:53:30.670" v="126" actId="20577"/>
          <ac:spMkLst>
            <pc:docMk/>
            <pc:sldMk cId="2472370569" sldId="257"/>
            <ac:spMk id="2" creationId="{A517F281-C8E1-D51E-560A-304F556C8711}"/>
          </ac:spMkLst>
        </pc:spChg>
        <pc:spChg chg="add mod">
          <ac:chgData name="Patricia Mboya" userId="800a1b0381f0543e" providerId="Windows Live" clId="Web-{DA6D615C-576F-4542-BC40-2490C48BA243}" dt="2022-05-21T18:54:23.609" v="146" actId="20577"/>
          <ac:spMkLst>
            <pc:docMk/>
            <pc:sldMk cId="2472370569" sldId="257"/>
            <ac:spMk id="3" creationId="{6F52F30E-9AAE-B6AA-F064-FD0675349338}"/>
          </ac:spMkLst>
        </pc:spChg>
      </pc:sldChg>
    </pc:docChg>
  </pc:docChgLst>
  <pc:docChgLst>
    <pc:chgData name="Patricia Mboya" userId="800a1b0381f0543e" providerId="Windows Live" clId="Web-{0B1055B0-7C81-44CF-B648-D10B14C738E5}"/>
    <pc:docChg chg="modSld">
      <pc:chgData name="Patricia Mboya" userId="800a1b0381f0543e" providerId="Windows Live" clId="Web-{0B1055B0-7C81-44CF-B648-D10B14C738E5}" dt="2022-05-22T11:42:50.300" v="69" actId="20577"/>
      <pc:docMkLst>
        <pc:docMk/>
      </pc:docMkLst>
      <pc:sldChg chg="modSp">
        <pc:chgData name="Patricia Mboya" userId="800a1b0381f0543e" providerId="Windows Live" clId="Web-{0B1055B0-7C81-44CF-B648-D10B14C738E5}" dt="2022-05-22T11:42:50.300" v="69" actId="20577"/>
        <pc:sldMkLst>
          <pc:docMk/>
          <pc:sldMk cId="3658605157" sldId="265"/>
        </pc:sldMkLst>
        <pc:spChg chg="mod">
          <ac:chgData name="Patricia Mboya" userId="800a1b0381f0543e" providerId="Windows Live" clId="Web-{0B1055B0-7C81-44CF-B648-D10B14C738E5}" dt="2022-05-22T11:42:29.033" v="30" actId="20577"/>
          <ac:spMkLst>
            <pc:docMk/>
            <pc:sldMk cId="3658605157" sldId="265"/>
            <ac:spMk id="3" creationId="{8CDF0100-941A-C36D-B015-037146F21F90}"/>
          </ac:spMkLst>
        </pc:spChg>
        <pc:spChg chg="mod">
          <ac:chgData name="Patricia Mboya" userId="800a1b0381f0543e" providerId="Windows Live" clId="Web-{0B1055B0-7C81-44CF-B648-D10B14C738E5}" dt="2022-05-22T11:42:50.300" v="69" actId="20577"/>
          <ac:spMkLst>
            <pc:docMk/>
            <pc:sldMk cId="3658605157" sldId="265"/>
            <ac:spMk id="5" creationId="{58AD9440-05D1-B905-7C96-A1531889A717}"/>
          </ac:spMkLst>
        </pc:spChg>
      </pc:sldChg>
    </pc:docChg>
  </pc:docChgLst>
  <pc:docChgLst>
    <pc:chgData clId="Web-{DA6D615C-576F-4542-BC40-2490C48BA243}"/>
    <pc:docChg chg="modSld">
      <pc:chgData name="" userId="" providerId="" clId="Web-{DA6D615C-576F-4542-BC40-2490C48BA243}" dt="2022-05-21T18:41:24.710" v="6" actId="20577"/>
      <pc:docMkLst>
        <pc:docMk/>
      </pc:docMkLst>
      <pc:sldChg chg="modSp">
        <pc:chgData name="" userId="" providerId="" clId="Web-{DA6D615C-576F-4542-BC40-2490C48BA243}" dt="2022-05-21T18:41:24.710" v="6" actId="20577"/>
        <pc:sldMkLst>
          <pc:docMk/>
          <pc:sldMk cId="356326839" sldId="256"/>
        </pc:sldMkLst>
        <pc:spChg chg="mod">
          <ac:chgData name="" userId="" providerId="" clId="Web-{DA6D615C-576F-4542-BC40-2490C48BA243}" dt="2022-05-21T18:41:24.710" v="6" actId="20577"/>
          <ac:spMkLst>
            <pc:docMk/>
            <pc:sldMk cId="356326839" sldId="256"/>
            <ac:spMk id="2" creationId="{00000000-0000-0000-0000-000000000000}"/>
          </ac:spMkLst>
        </pc:spChg>
      </pc:sldChg>
    </pc:docChg>
  </pc:docChgLst>
  <pc:docChgLst>
    <pc:chgData name="Patricia Mboya" userId="800a1b0381f0543e" providerId="Windows Live" clId="Web-{2E3DB274-C8B9-454A-8FDF-BA5ED4AC760A}"/>
    <pc:docChg chg="addSld delSld modSld">
      <pc:chgData name="Patricia Mboya" userId="800a1b0381f0543e" providerId="Windows Live" clId="Web-{2E3DB274-C8B9-454A-8FDF-BA5ED4AC760A}" dt="2022-05-22T10:50:40.224" v="1047"/>
      <pc:docMkLst>
        <pc:docMk/>
      </pc:docMkLst>
      <pc:sldChg chg="addSp delSp modSp mod setBg addAnim delAnim setClrOvrMap">
        <pc:chgData name="Patricia Mboya" userId="800a1b0381f0543e" providerId="Windows Live" clId="Web-{2E3DB274-C8B9-454A-8FDF-BA5ED4AC760A}" dt="2022-05-22T08:31:46.235" v="207" actId="20577"/>
        <pc:sldMkLst>
          <pc:docMk/>
          <pc:sldMk cId="356326839" sldId="256"/>
        </pc:sldMkLst>
        <pc:spChg chg="mod">
          <ac:chgData name="Patricia Mboya" userId="800a1b0381f0543e" providerId="Windows Live" clId="Web-{2E3DB274-C8B9-454A-8FDF-BA5ED4AC760A}" dt="2022-05-22T08:23:19.162" v="22"/>
          <ac:spMkLst>
            <pc:docMk/>
            <pc:sldMk cId="356326839" sldId="256"/>
            <ac:spMk id="2" creationId="{00000000-0000-0000-0000-000000000000}"/>
          </ac:spMkLst>
        </pc:spChg>
        <pc:spChg chg="mod">
          <ac:chgData name="Patricia Mboya" userId="800a1b0381f0543e" providerId="Windows Live" clId="Web-{2E3DB274-C8B9-454A-8FDF-BA5ED4AC760A}" dt="2022-05-22T08:31:01.640" v="202" actId="20577"/>
          <ac:spMkLst>
            <pc:docMk/>
            <pc:sldMk cId="356326839" sldId="256"/>
            <ac:spMk id="3" creationId="{00000000-0000-0000-0000-000000000000}"/>
          </ac:spMkLst>
        </pc:spChg>
        <pc:spChg chg="add del mod">
          <ac:chgData name="Patricia Mboya" userId="800a1b0381f0543e" providerId="Windows Live" clId="Web-{2E3DB274-C8B9-454A-8FDF-BA5ED4AC760A}" dt="2022-05-22T08:24:44.617" v="25"/>
          <ac:spMkLst>
            <pc:docMk/>
            <pc:sldMk cId="356326839" sldId="256"/>
            <ac:spMk id="4" creationId="{7A2A3A0A-8A32-07C4-3779-E25FDE078345}"/>
          </ac:spMkLst>
        </pc:spChg>
        <pc:spChg chg="add del">
          <ac:chgData name="Patricia Mboya" userId="800a1b0381f0543e" providerId="Windows Live" clId="Web-{2E3DB274-C8B9-454A-8FDF-BA5ED4AC760A}" dt="2022-05-22T08:18:25.954" v="10"/>
          <ac:spMkLst>
            <pc:docMk/>
            <pc:sldMk cId="356326839" sldId="256"/>
            <ac:spMk id="7" creationId="{491A5E26-1F21-459D-8C03-ADB057B09066}"/>
          </ac:spMkLst>
        </pc:spChg>
        <pc:spChg chg="add del mod">
          <ac:chgData name="Patricia Mboya" userId="800a1b0381f0543e" providerId="Windows Live" clId="Web-{2E3DB274-C8B9-454A-8FDF-BA5ED4AC760A}" dt="2022-05-22T08:22:54.881" v="18"/>
          <ac:spMkLst>
            <pc:docMk/>
            <pc:sldMk cId="356326839" sldId="256"/>
            <ac:spMk id="8" creationId="{E2CA8CB0-BF9C-1730-4749-7DF29C6F1BC9}"/>
          </ac:spMkLst>
        </pc:spChg>
        <pc:spChg chg="add del">
          <ac:chgData name="Patricia Mboya" userId="800a1b0381f0543e" providerId="Windows Live" clId="Web-{2E3DB274-C8B9-454A-8FDF-BA5ED4AC760A}" dt="2022-05-22T08:23:19.162" v="22"/>
          <ac:spMkLst>
            <pc:docMk/>
            <pc:sldMk cId="356326839" sldId="256"/>
            <ac:spMk id="9" creationId="{02E8BD2A-4014-4DC6-A228-4ECE6A0AA6D1}"/>
          </ac:spMkLst>
        </pc:spChg>
        <pc:spChg chg="add del">
          <ac:chgData name="Patricia Mboya" userId="800a1b0381f0543e" providerId="Windows Live" clId="Web-{2E3DB274-C8B9-454A-8FDF-BA5ED4AC760A}" dt="2022-05-22T08:23:19.162" v="22"/>
          <ac:spMkLst>
            <pc:docMk/>
            <pc:sldMk cId="356326839" sldId="256"/>
            <ac:spMk id="11" creationId="{3896CA42-3323-41E5-B809-CD790B2AA1CA}"/>
          </ac:spMkLst>
        </pc:spChg>
        <pc:spChg chg="add del">
          <ac:chgData name="Patricia Mboya" userId="800a1b0381f0543e" providerId="Windows Live" clId="Web-{2E3DB274-C8B9-454A-8FDF-BA5ED4AC760A}" dt="2022-05-22T08:23:19.162" v="22"/>
          <ac:spMkLst>
            <pc:docMk/>
            <pc:sldMk cId="356326839" sldId="256"/>
            <ac:spMk id="12" creationId="{BD5A14FB-50A2-4964-8B07-EE40D1CE08B5}"/>
          </ac:spMkLst>
        </pc:spChg>
        <pc:spChg chg="add del">
          <ac:chgData name="Patricia Mboya" userId="800a1b0381f0543e" providerId="Windows Live" clId="Web-{2E3DB274-C8B9-454A-8FDF-BA5ED4AC760A}" dt="2022-05-22T08:23:19.162" v="22"/>
          <ac:spMkLst>
            <pc:docMk/>
            <pc:sldMk cId="356326839" sldId="256"/>
            <ac:spMk id="13" creationId="{EA2FE539-0B6F-4FAE-A391-B46476F46CCB}"/>
          </ac:spMkLst>
        </pc:spChg>
        <pc:spChg chg="add del">
          <ac:chgData name="Patricia Mboya" userId="800a1b0381f0543e" providerId="Windows Live" clId="Web-{2E3DB274-C8B9-454A-8FDF-BA5ED4AC760A}" dt="2022-05-22T08:24:33.398" v="24"/>
          <ac:spMkLst>
            <pc:docMk/>
            <pc:sldMk cId="356326839" sldId="256"/>
            <ac:spMk id="14" creationId="{E5D27687-654F-A39E-76C6-EA6478E5FFCA}"/>
          </ac:spMkLst>
        </pc:spChg>
        <pc:spChg chg="add mod">
          <ac:chgData name="Patricia Mboya" userId="800a1b0381f0543e" providerId="Windows Live" clId="Web-{2E3DB274-C8B9-454A-8FDF-BA5ED4AC760A}" dt="2022-05-22T08:31:37.203" v="206" actId="20577"/>
          <ac:spMkLst>
            <pc:docMk/>
            <pc:sldMk cId="356326839" sldId="256"/>
            <ac:spMk id="15" creationId="{402C9157-7C57-90B5-5483-292AA3EC73E4}"/>
          </ac:spMkLst>
        </pc:spChg>
        <pc:spChg chg="add del">
          <ac:chgData name="Patricia Mboya" userId="800a1b0381f0543e" providerId="Windows Live" clId="Web-{2E3DB274-C8B9-454A-8FDF-BA5ED4AC760A}" dt="2022-05-22T08:23:19.162" v="22"/>
          <ac:spMkLst>
            <pc:docMk/>
            <pc:sldMk cId="356326839" sldId="256"/>
            <ac:spMk id="16" creationId="{FD63331C-DD2E-43D8-9511-B44EC057D7DB}"/>
          </ac:spMkLst>
        </pc:spChg>
        <pc:spChg chg="add mod">
          <ac:chgData name="Patricia Mboya" userId="800a1b0381f0543e" providerId="Windows Live" clId="Web-{2E3DB274-C8B9-454A-8FDF-BA5ED4AC760A}" dt="2022-05-22T08:31:46.235" v="207" actId="20577"/>
          <ac:spMkLst>
            <pc:docMk/>
            <pc:sldMk cId="356326839" sldId="256"/>
            <ac:spMk id="17" creationId="{C8FD9F80-4B51-4B22-CE9A-9007F4967AF7}"/>
          </ac:spMkLst>
        </pc:spChg>
        <pc:spChg chg="add del">
          <ac:chgData name="Patricia Mboya" userId="800a1b0381f0543e" providerId="Windows Live" clId="Web-{2E3DB274-C8B9-454A-8FDF-BA5ED4AC760A}" dt="2022-05-22T08:23:19.131" v="21"/>
          <ac:spMkLst>
            <pc:docMk/>
            <pc:sldMk cId="356326839" sldId="256"/>
            <ac:spMk id="22" creationId="{491A5E26-1F21-459D-8C03-ADB057B09066}"/>
          </ac:spMkLst>
        </pc:spChg>
        <pc:spChg chg="add">
          <ac:chgData name="Patricia Mboya" userId="800a1b0381f0543e" providerId="Windows Live" clId="Web-{2E3DB274-C8B9-454A-8FDF-BA5ED4AC760A}" dt="2022-05-22T08:23:19.162" v="22"/>
          <ac:spMkLst>
            <pc:docMk/>
            <pc:sldMk cId="356326839" sldId="256"/>
            <ac:spMk id="24" creationId="{C91E93A7-6C7F-4F77-9CB0-280D958EF4D2}"/>
          </ac:spMkLst>
        </pc:spChg>
        <pc:spChg chg="add">
          <ac:chgData name="Patricia Mboya" userId="800a1b0381f0543e" providerId="Windows Live" clId="Web-{2E3DB274-C8B9-454A-8FDF-BA5ED4AC760A}" dt="2022-05-22T08:23:19.162" v="22"/>
          <ac:spMkLst>
            <pc:docMk/>
            <pc:sldMk cId="356326839" sldId="256"/>
            <ac:spMk id="26" creationId="{E4F17063-EDA4-417B-946F-BA357F3B390D}"/>
          </ac:spMkLst>
        </pc:spChg>
        <pc:spChg chg="add">
          <ac:chgData name="Patricia Mboya" userId="800a1b0381f0543e" providerId="Windows Live" clId="Web-{2E3DB274-C8B9-454A-8FDF-BA5ED4AC760A}" dt="2022-05-22T08:23:19.162" v="22"/>
          <ac:spMkLst>
            <pc:docMk/>
            <pc:sldMk cId="356326839" sldId="256"/>
            <ac:spMk id="27" creationId="{D36F3EEA-55D4-4677-80E7-92D00B8F343B}"/>
          </ac:spMkLst>
        </pc:spChg>
        <pc:picChg chg="add del mod">
          <ac:chgData name="Patricia Mboya" userId="800a1b0381f0543e" providerId="Windows Live" clId="Web-{2E3DB274-C8B9-454A-8FDF-BA5ED4AC760A}" dt="2022-05-22T08:22:54.881" v="19"/>
          <ac:picMkLst>
            <pc:docMk/>
            <pc:sldMk cId="356326839" sldId="256"/>
            <ac:picMk id="5" creationId="{F2F295FA-3554-168E-F8FB-C975E5E1A4C8}"/>
          </ac:picMkLst>
        </pc:picChg>
        <pc:picChg chg="add del">
          <ac:chgData name="Patricia Mboya" userId="800a1b0381f0543e" providerId="Windows Live" clId="Web-{2E3DB274-C8B9-454A-8FDF-BA5ED4AC760A}" dt="2022-05-22T08:18:25.954" v="10"/>
          <ac:picMkLst>
            <pc:docMk/>
            <pc:sldMk cId="356326839" sldId="256"/>
            <ac:picMk id="6" creationId="{A7965915-BC25-3279-D876-9D28E75D9D97}"/>
          </ac:picMkLst>
        </pc:picChg>
        <pc:picChg chg="add del">
          <ac:chgData name="Patricia Mboya" userId="800a1b0381f0543e" providerId="Windows Live" clId="Web-{2E3DB274-C8B9-454A-8FDF-BA5ED4AC760A}" dt="2022-05-22T08:23:19.131" v="21"/>
          <ac:picMkLst>
            <pc:docMk/>
            <pc:sldMk cId="356326839" sldId="256"/>
            <ac:picMk id="18" creationId="{3EE70EBB-7E94-DB8A-2A85-9039AE5A5DE5}"/>
          </ac:picMkLst>
        </pc:picChg>
        <pc:picChg chg="add mod">
          <ac:chgData name="Patricia Mboya" userId="800a1b0381f0543e" providerId="Windows Live" clId="Web-{2E3DB274-C8B9-454A-8FDF-BA5ED4AC760A}" dt="2022-05-22T08:27:31.261" v="109" actId="1076"/>
          <ac:picMkLst>
            <pc:docMk/>
            <pc:sldMk cId="356326839" sldId="256"/>
            <ac:picMk id="25" creationId="{2D409D73-2EB7-5EA5-EE5E-E1380E41A1A1}"/>
          </ac:picMkLst>
        </pc:picChg>
      </pc:sldChg>
      <pc:sldChg chg="del">
        <pc:chgData name="Patricia Mboya" userId="800a1b0381f0543e" providerId="Windows Live" clId="Web-{2E3DB274-C8B9-454A-8FDF-BA5ED4AC760A}" dt="2022-05-22T08:35:05.504" v="288"/>
        <pc:sldMkLst>
          <pc:docMk/>
          <pc:sldMk cId="2472370569" sldId="257"/>
        </pc:sldMkLst>
      </pc:sldChg>
      <pc:sldChg chg="del">
        <pc:chgData name="Patricia Mboya" userId="800a1b0381f0543e" providerId="Windows Live" clId="Web-{2E3DB274-C8B9-454A-8FDF-BA5ED4AC760A}" dt="2022-05-22T08:35:04.332" v="287"/>
        <pc:sldMkLst>
          <pc:docMk/>
          <pc:sldMk cId="212586969" sldId="258"/>
        </pc:sldMkLst>
      </pc:sldChg>
      <pc:sldChg chg="modSp new">
        <pc:chgData name="Patricia Mboya" userId="800a1b0381f0543e" providerId="Windows Live" clId="Web-{2E3DB274-C8B9-454A-8FDF-BA5ED4AC760A}" dt="2022-05-22T08:34:39.722" v="284" actId="20577"/>
        <pc:sldMkLst>
          <pc:docMk/>
          <pc:sldMk cId="1102794264" sldId="259"/>
        </pc:sldMkLst>
        <pc:spChg chg="mod">
          <ac:chgData name="Patricia Mboya" userId="800a1b0381f0543e" providerId="Windows Live" clId="Web-{2E3DB274-C8B9-454A-8FDF-BA5ED4AC760A}" dt="2022-05-22T08:32:56.174" v="223" actId="20577"/>
          <ac:spMkLst>
            <pc:docMk/>
            <pc:sldMk cId="1102794264" sldId="259"/>
            <ac:spMk id="2" creationId="{C317E1FB-7A65-2154-D4AC-51136968A985}"/>
          </ac:spMkLst>
        </pc:spChg>
        <pc:spChg chg="mod">
          <ac:chgData name="Patricia Mboya" userId="800a1b0381f0543e" providerId="Windows Live" clId="Web-{2E3DB274-C8B9-454A-8FDF-BA5ED4AC760A}" dt="2022-05-22T08:34:39.722" v="284" actId="20577"/>
          <ac:spMkLst>
            <pc:docMk/>
            <pc:sldMk cId="1102794264" sldId="259"/>
            <ac:spMk id="3" creationId="{C10739B5-99AD-2944-9DE8-A2DC488CA0A6}"/>
          </ac:spMkLst>
        </pc:spChg>
      </pc:sldChg>
      <pc:sldChg chg="new del">
        <pc:chgData name="Patricia Mboya" userId="800a1b0381f0543e" providerId="Windows Live" clId="Web-{2E3DB274-C8B9-454A-8FDF-BA5ED4AC760A}" dt="2022-05-22T08:35:00.910" v="286"/>
        <pc:sldMkLst>
          <pc:docMk/>
          <pc:sldMk cId="2402195379" sldId="260"/>
        </pc:sldMkLst>
      </pc:sldChg>
      <pc:sldChg chg="new del">
        <pc:chgData name="Patricia Mboya" userId="800a1b0381f0543e" providerId="Windows Live" clId="Web-{2E3DB274-C8B9-454A-8FDF-BA5ED4AC760A}" dt="2022-05-22T08:36:04.099" v="290"/>
        <pc:sldMkLst>
          <pc:docMk/>
          <pc:sldMk cId="3413972889" sldId="260"/>
        </pc:sldMkLst>
      </pc:sldChg>
      <pc:sldChg chg="addSp delSp modSp new mod setBg addAnim delAnim setClrOvrMap">
        <pc:chgData name="Patricia Mboya" userId="800a1b0381f0543e" providerId="Windows Live" clId="Web-{2E3DB274-C8B9-454A-8FDF-BA5ED4AC760A}" dt="2022-05-22T08:46:37.002" v="385" actId="20577"/>
        <pc:sldMkLst>
          <pc:docMk/>
          <pc:sldMk cId="3991622514" sldId="260"/>
        </pc:sldMkLst>
        <pc:spChg chg="mod">
          <ac:chgData name="Patricia Mboya" userId="800a1b0381f0543e" providerId="Windows Live" clId="Web-{2E3DB274-C8B9-454A-8FDF-BA5ED4AC760A}" dt="2022-05-22T08:46:37.002" v="385" actId="20577"/>
          <ac:spMkLst>
            <pc:docMk/>
            <pc:sldMk cId="3991622514" sldId="260"/>
            <ac:spMk id="2" creationId="{13FC9050-5A6C-D125-8DAD-BD01CA4665F7}"/>
          </ac:spMkLst>
        </pc:spChg>
        <pc:spChg chg="mod">
          <ac:chgData name="Patricia Mboya" userId="800a1b0381f0543e" providerId="Windows Live" clId="Web-{2E3DB274-C8B9-454A-8FDF-BA5ED4AC760A}" dt="2022-05-22T08:46:12.455" v="382" actId="688"/>
          <ac:spMkLst>
            <pc:docMk/>
            <pc:sldMk cId="3991622514" sldId="260"/>
            <ac:spMk id="3" creationId="{E3CE701B-3008-58E3-3CD0-4C2B8583BC0B}"/>
          </ac:spMkLst>
        </pc:spChg>
        <pc:spChg chg="add mod">
          <ac:chgData name="Patricia Mboya" userId="800a1b0381f0543e" providerId="Windows Live" clId="Web-{2E3DB274-C8B9-454A-8FDF-BA5ED4AC760A}" dt="2022-05-22T08:38:35.336" v="321" actId="20577"/>
          <ac:spMkLst>
            <pc:docMk/>
            <pc:sldMk cId="3991622514" sldId="260"/>
            <ac:spMk id="4" creationId="{66117868-4F2D-8C12-7098-0D5A3CBA9AC1}"/>
          </ac:spMkLst>
        </pc:spChg>
        <pc:spChg chg="add">
          <ac:chgData name="Patricia Mboya" userId="800a1b0381f0543e" providerId="Windows Live" clId="Web-{2E3DB274-C8B9-454A-8FDF-BA5ED4AC760A}" dt="2022-05-22T08:45:46.673" v="377"/>
          <ac:spMkLst>
            <pc:docMk/>
            <pc:sldMk cId="3991622514" sldId="260"/>
            <ac:spMk id="7" creationId="{2B65E6B8-0D17-4912-97E4-60B47A511133}"/>
          </ac:spMkLst>
        </pc:spChg>
        <pc:spChg chg="add del">
          <ac:chgData name="Patricia Mboya" userId="800a1b0381f0543e" providerId="Windows Live" clId="Web-{2E3DB274-C8B9-454A-8FDF-BA5ED4AC760A}" dt="2022-05-22T08:45:42.954" v="376"/>
          <ac:spMkLst>
            <pc:docMk/>
            <pc:sldMk cId="3991622514" sldId="260"/>
            <ac:spMk id="10" creationId="{2B65E6B8-0D17-4912-97E4-60B47A511133}"/>
          </ac:spMkLst>
        </pc:spChg>
        <pc:picChg chg="add mod ord">
          <ac:chgData name="Patricia Mboya" userId="800a1b0381f0543e" providerId="Windows Live" clId="Web-{2E3DB274-C8B9-454A-8FDF-BA5ED4AC760A}" dt="2022-05-22T08:45:46.673" v="377"/>
          <ac:picMkLst>
            <pc:docMk/>
            <pc:sldMk cId="3991622514" sldId="260"/>
            <ac:picMk id="5" creationId="{D094928D-CFB0-CC1D-50CA-7302F4670649}"/>
          </ac:picMkLst>
        </pc:picChg>
      </pc:sldChg>
      <pc:sldChg chg="modSp new">
        <pc:chgData name="Patricia Mboya" userId="800a1b0381f0543e" providerId="Windows Live" clId="Web-{2E3DB274-C8B9-454A-8FDF-BA5ED4AC760A}" dt="2022-05-22T10:04:08.170" v="766" actId="20577"/>
        <pc:sldMkLst>
          <pc:docMk/>
          <pc:sldMk cId="3618900328" sldId="261"/>
        </pc:sldMkLst>
        <pc:spChg chg="mod">
          <ac:chgData name="Patricia Mboya" userId="800a1b0381f0543e" providerId="Windows Live" clId="Web-{2E3DB274-C8B9-454A-8FDF-BA5ED4AC760A}" dt="2022-05-22T10:04:04.967" v="764" actId="20577"/>
          <ac:spMkLst>
            <pc:docMk/>
            <pc:sldMk cId="3618900328" sldId="261"/>
            <ac:spMk id="2" creationId="{4200BEA4-2779-2FE0-212D-5714340D370C}"/>
          </ac:spMkLst>
        </pc:spChg>
        <pc:spChg chg="mod">
          <ac:chgData name="Patricia Mboya" userId="800a1b0381f0543e" providerId="Windows Live" clId="Web-{2E3DB274-C8B9-454A-8FDF-BA5ED4AC760A}" dt="2022-05-22T10:04:08.170" v="766" actId="20577"/>
          <ac:spMkLst>
            <pc:docMk/>
            <pc:sldMk cId="3618900328" sldId="261"/>
            <ac:spMk id="3" creationId="{E9D5395A-C355-FEAA-3756-E7070BBE3F17}"/>
          </ac:spMkLst>
        </pc:spChg>
        <pc:spChg chg="mod">
          <ac:chgData name="Patricia Mboya" userId="800a1b0381f0543e" providerId="Windows Live" clId="Web-{2E3DB274-C8B9-454A-8FDF-BA5ED4AC760A}" dt="2022-05-22T10:04:08.170" v="766" actId="20577"/>
          <ac:spMkLst>
            <pc:docMk/>
            <pc:sldMk cId="3618900328" sldId="261"/>
            <ac:spMk id="4" creationId="{C2C87542-5ABA-0854-E4E4-A0A29049CE21}"/>
          </ac:spMkLst>
        </pc:spChg>
      </pc:sldChg>
      <pc:sldChg chg="addSp delSp modSp new mod setBg setClrOvrMap">
        <pc:chgData name="Patricia Mboya" userId="800a1b0381f0543e" providerId="Windows Live" clId="Web-{2E3DB274-C8B9-454A-8FDF-BA5ED4AC760A}" dt="2022-05-22T10:10:51.957" v="800" actId="20577"/>
        <pc:sldMkLst>
          <pc:docMk/>
          <pc:sldMk cId="1157809499" sldId="262"/>
        </pc:sldMkLst>
        <pc:spChg chg="mod">
          <ac:chgData name="Patricia Mboya" userId="800a1b0381f0543e" providerId="Windows Live" clId="Web-{2E3DB274-C8B9-454A-8FDF-BA5ED4AC760A}" dt="2022-05-22T10:10:31.924" v="784" actId="20577"/>
          <ac:spMkLst>
            <pc:docMk/>
            <pc:sldMk cId="1157809499" sldId="262"/>
            <ac:spMk id="2" creationId="{660F9819-8592-52E1-74EA-7BA6100BAF50}"/>
          </ac:spMkLst>
        </pc:spChg>
        <pc:spChg chg="mod">
          <ac:chgData name="Patricia Mboya" userId="800a1b0381f0543e" providerId="Windows Live" clId="Web-{2E3DB274-C8B9-454A-8FDF-BA5ED4AC760A}" dt="2022-05-22T10:10:51.957" v="800" actId="20577"/>
          <ac:spMkLst>
            <pc:docMk/>
            <pc:sldMk cId="1157809499" sldId="262"/>
            <ac:spMk id="3" creationId="{1D66EE52-96A9-87BF-8A26-3F4102979AB8}"/>
          </ac:spMkLst>
        </pc:spChg>
        <pc:spChg chg="add del">
          <ac:chgData name="Patricia Mboya" userId="800a1b0381f0543e" providerId="Windows Live" clId="Web-{2E3DB274-C8B9-454A-8FDF-BA5ED4AC760A}" dt="2022-05-22T10:10:05.407" v="770"/>
          <ac:spMkLst>
            <pc:docMk/>
            <pc:sldMk cId="1157809499" sldId="262"/>
            <ac:spMk id="9" creationId="{491A5E26-1F21-459D-8C03-ADB057B09066}"/>
          </ac:spMkLst>
        </pc:spChg>
        <pc:spChg chg="add">
          <ac:chgData name="Patricia Mboya" userId="800a1b0381f0543e" providerId="Windows Live" clId="Web-{2E3DB274-C8B9-454A-8FDF-BA5ED4AC760A}" dt="2022-05-22T10:10:05.454" v="771"/>
          <ac:spMkLst>
            <pc:docMk/>
            <pc:sldMk cId="1157809499" sldId="262"/>
            <ac:spMk id="11" creationId="{2B65E6B8-0D17-4912-97E4-60B47A511133}"/>
          </ac:spMkLst>
        </pc:spChg>
        <pc:picChg chg="add mod ord">
          <ac:chgData name="Patricia Mboya" userId="800a1b0381f0543e" providerId="Windows Live" clId="Web-{2E3DB274-C8B9-454A-8FDF-BA5ED4AC760A}" dt="2022-05-22T10:10:05.454" v="771"/>
          <ac:picMkLst>
            <pc:docMk/>
            <pc:sldMk cId="1157809499" sldId="262"/>
            <ac:picMk id="4" creationId="{75FEC119-D611-6B07-064E-CB36591F6B63}"/>
          </ac:picMkLst>
        </pc:picChg>
      </pc:sldChg>
      <pc:sldChg chg="addSp delSp modSp new">
        <pc:chgData name="Patricia Mboya" userId="800a1b0381f0543e" providerId="Windows Live" clId="Web-{2E3DB274-C8B9-454A-8FDF-BA5ED4AC760A}" dt="2022-05-22T10:45:06.035" v="983" actId="20577"/>
        <pc:sldMkLst>
          <pc:docMk/>
          <pc:sldMk cId="1650611087" sldId="263"/>
        </pc:sldMkLst>
        <pc:spChg chg="mod">
          <ac:chgData name="Patricia Mboya" userId="800a1b0381f0543e" providerId="Windows Live" clId="Web-{2E3DB274-C8B9-454A-8FDF-BA5ED4AC760A}" dt="2022-05-22T10:19:49.659" v="828" actId="20577"/>
          <ac:spMkLst>
            <pc:docMk/>
            <pc:sldMk cId="1650611087" sldId="263"/>
            <ac:spMk id="2" creationId="{B66FF60A-7FA4-B3C1-9F09-9333594087DF}"/>
          </ac:spMkLst>
        </pc:spChg>
        <pc:spChg chg="del">
          <ac:chgData name="Patricia Mboya" userId="800a1b0381f0543e" providerId="Windows Live" clId="Web-{2E3DB274-C8B9-454A-8FDF-BA5ED4AC760A}" dt="2022-05-22T10:28:03.027" v="829"/>
          <ac:spMkLst>
            <pc:docMk/>
            <pc:sldMk cId="1650611087" sldId="263"/>
            <ac:spMk id="3" creationId="{6B725021-9B0E-611B-EC10-A36B87ADF8D8}"/>
          </ac:spMkLst>
        </pc:spChg>
        <pc:spChg chg="add mod">
          <ac:chgData name="Patricia Mboya" userId="800a1b0381f0543e" providerId="Windows Live" clId="Web-{2E3DB274-C8B9-454A-8FDF-BA5ED4AC760A}" dt="2022-05-22T10:37:28.997" v="872" actId="20577"/>
          <ac:spMkLst>
            <pc:docMk/>
            <pc:sldMk cId="1650611087" sldId="263"/>
            <ac:spMk id="5" creationId="{40F717A0-DFA9-E520-4EFE-472B3824F297}"/>
          </ac:spMkLst>
        </pc:spChg>
        <pc:spChg chg="add mod">
          <ac:chgData name="Patricia Mboya" userId="800a1b0381f0543e" providerId="Windows Live" clId="Web-{2E3DB274-C8B9-454A-8FDF-BA5ED4AC760A}" dt="2022-05-22T10:29:40.642" v="838" actId="1076"/>
          <ac:spMkLst>
            <pc:docMk/>
            <pc:sldMk cId="1650611087" sldId="263"/>
            <ac:spMk id="8" creationId="{09E49192-ABE6-0DAF-B192-0C542C99E873}"/>
          </ac:spMkLst>
        </pc:spChg>
        <pc:spChg chg="add mod">
          <ac:chgData name="Patricia Mboya" userId="800a1b0381f0543e" providerId="Windows Live" clId="Web-{2E3DB274-C8B9-454A-8FDF-BA5ED4AC760A}" dt="2022-05-22T10:37:42.388" v="882" actId="20577"/>
          <ac:spMkLst>
            <pc:docMk/>
            <pc:sldMk cId="1650611087" sldId="263"/>
            <ac:spMk id="11" creationId="{D3B653A7-4F85-C6A4-45BD-B03B614D5E35}"/>
          </ac:spMkLst>
        </pc:spChg>
        <pc:spChg chg="add del mod">
          <ac:chgData name="Patricia Mboya" userId="800a1b0381f0543e" providerId="Windows Live" clId="Web-{2E3DB274-C8B9-454A-8FDF-BA5ED4AC760A}" dt="2022-05-22T10:32:13.837" v="850"/>
          <ac:spMkLst>
            <pc:docMk/>
            <pc:sldMk cId="1650611087" sldId="263"/>
            <ac:spMk id="14" creationId="{9BAAA133-15EF-6761-5BC1-F0950DE6ACDF}"/>
          </ac:spMkLst>
        </pc:spChg>
        <pc:spChg chg="add del mod">
          <ac:chgData name="Patricia Mboya" userId="800a1b0381f0543e" providerId="Windows Live" clId="Web-{2E3DB274-C8B9-454A-8FDF-BA5ED4AC760A}" dt="2022-05-22T10:35:24.897" v="855"/>
          <ac:spMkLst>
            <pc:docMk/>
            <pc:sldMk cId="1650611087" sldId="263"/>
            <ac:spMk id="17" creationId="{23B6E81C-5613-C3E9-8130-BFD00F11C229}"/>
          </ac:spMkLst>
        </pc:spChg>
        <pc:spChg chg="add del mod">
          <ac:chgData name="Patricia Mboya" userId="800a1b0381f0543e" providerId="Windows Live" clId="Web-{2E3DB274-C8B9-454A-8FDF-BA5ED4AC760A}" dt="2022-05-22T10:37:13.980" v="864"/>
          <ac:spMkLst>
            <pc:docMk/>
            <pc:sldMk cId="1650611087" sldId="263"/>
            <ac:spMk id="20" creationId="{B749A972-3BC1-A2DB-BBB7-A9D2A5C47884}"/>
          </ac:spMkLst>
        </pc:spChg>
        <pc:spChg chg="add mod">
          <ac:chgData name="Patricia Mboya" userId="800a1b0381f0543e" providerId="Windows Live" clId="Web-{2E3DB274-C8B9-454A-8FDF-BA5ED4AC760A}" dt="2022-05-22T10:45:06.035" v="983" actId="20577"/>
          <ac:spMkLst>
            <pc:docMk/>
            <pc:sldMk cId="1650611087" sldId="263"/>
            <ac:spMk id="22" creationId="{15740D62-B2B7-F3FB-9C03-61959CD96AF3}"/>
          </ac:spMkLst>
        </pc:spChg>
        <pc:picChg chg="add mod ord">
          <ac:chgData name="Patricia Mboya" userId="800a1b0381f0543e" providerId="Windows Live" clId="Web-{2E3DB274-C8B9-454A-8FDF-BA5ED4AC760A}" dt="2022-05-22T10:41:01.914" v="979" actId="1076"/>
          <ac:picMkLst>
            <pc:docMk/>
            <pc:sldMk cId="1650611087" sldId="263"/>
            <ac:picMk id="4" creationId="{105191DC-2F78-F86E-3C25-642BD0FE6231}"/>
          </ac:picMkLst>
        </pc:picChg>
        <pc:picChg chg="add mod">
          <ac:chgData name="Patricia Mboya" userId="800a1b0381f0543e" providerId="Windows Live" clId="Web-{2E3DB274-C8B9-454A-8FDF-BA5ED4AC760A}" dt="2022-05-22T10:39:18.658" v="886" actId="1076"/>
          <ac:picMkLst>
            <pc:docMk/>
            <pc:sldMk cId="1650611087" sldId="263"/>
            <ac:picMk id="7" creationId="{95821314-911E-D7BE-AC00-C95DF43D242B}"/>
          </ac:picMkLst>
        </pc:picChg>
        <pc:picChg chg="add mod">
          <ac:chgData name="Patricia Mboya" userId="800a1b0381f0543e" providerId="Windows Live" clId="Web-{2E3DB274-C8B9-454A-8FDF-BA5ED4AC760A}" dt="2022-05-22T10:39:16.033" v="885" actId="1076"/>
          <ac:picMkLst>
            <pc:docMk/>
            <pc:sldMk cId="1650611087" sldId="263"/>
            <ac:picMk id="10" creationId="{4C710F5C-6B89-D494-ED17-92BE7B5DF932}"/>
          </ac:picMkLst>
        </pc:picChg>
        <pc:picChg chg="add del mod">
          <ac:chgData name="Patricia Mboya" userId="800a1b0381f0543e" providerId="Windows Live" clId="Web-{2E3DB274-C8B9-454A-8FDF-BA5ED4AC760A}" dt="2022-05-22T10:32:13.837" v="850"/>
          <ac:picMkLst>
            <pc:docMk/>
            <pc:sldMk cId="1650611087" sldId="263"/>
            <ac:picMk id="13" creationId="{23A1931D-55DB-E25B-0500-8F7294DEB497}"/>
          </ac:picMkLst>
        </pc:picChg>
        <pc:picChg chg="add del mod">
          <ac:chgData name="Patricia Mboya" userId="800a1b0381f0543e" providerId="Windows Live" clId="Web-{2E3DB274-C8B9-454A-8FDF-BA5ED4AC760A}" dt="2022-05-22T10:35:24.897" v="856"/>
          <ac:picMkLst>
            <pc:docMk/>
            <pc:sldMk cId="1650611087" sldId="263"/>
            <ac:picMk id="16" creationId="{FAC970F5-7821-734B-C6EA-4E6A2B7B7BEA}"/>
          </ac:picMkLst>
        </pc:picChg>
        <pc:picChg chg="add mod">
          <ac:chgData name="Patricia Mboya" userId="800a1b0381f0543e" providerId="Windows Live" clId="Web-{2E3DB274-C8B9-454A-8FDF-BA5ED4AC760A}" dt="2022-05-22T10:39:31.143" v="891" actId="14100"/>
          <ac:picMkLst>
            <pc:docMk/>
            <pc:sldMk cId="1650611087" sldId="263"/>
            <ac:picMk id="19" creationId="{530333BD-B854-3673-3F45-AE1630B175A8}"/>
          </ac:picMkLst>
        </pc:picChg>
      </pc:sldChg>
      <pc:sldChg chg="new del">
        <pc:chgData name="Patricia Mboya" userId="800a1b0381f0543e" providerId="Windows Live" clId="Web-{2E3DB274-C8B9-454A-8FDF-BA5ED4AC760A}" dt="2022-05-22T10:45:22.989" v="985"/>
        <pc:sldMkLst>
          <pc:docMk/>
          <pc:sldMk cId="3714761520" sldId="264"/>
        </pc:sldMkLst>
      </pc:sldChg>
      <pc:sldChg chg="addSp delSp modSp new mod setBg setClrOvrMap">
        <pc:chgData name="Patricia Mboya" userId="800a1b0381f0543e" providerId="Windows Live" clId="Web-{2E3DB274-C8B9-454A-8FDF-BA5ED4AC760A}" dt="2022-05-22T10:50:10.941" v="1046" actId="1076"/>
        <pc:sldMkLst>
          <pc:docMk/>
          <pc:sldMk cId="3732774345" sldId="264"/>
        </pc:sldMkLst>
        <pc:spChg chg="add mod ord">
          <ac:chgData name="Patricia Mboya" userId="800a1b0381f0543e" providerId="Windows Live" clId="Web-{2E3DB274-C8B9-454A-8FDF-BA5ED4AC760A}" dt="2022-05-22T10:49:17.235" v="1024" actId="20577"/>
          <ac:spMkLst>
            <pc:docMk/>
            <pc:sldMk cId="3732774345" sldId="264"/>
            <ac:spMk id="2" creationId="{DB9881C9-EB41-B221-AAAE-E4C6A5432B60}"/>
          </ac:spMkLst>
        </pc:spChg>
        <pc:spChg chg="add del mod">
          <ac:chgData name="Patricia Mboya" userId="800a1b0381f0543e" providerId="Windows Live" clId="Web-{2E3DB274-C8B9-454A-8FDF-BA5ED4AC760A}" dt="2022-05-22T10:46:00.663" v="992"/>
          <ac:spMkLst>
            <pc:docMk/>
            <pc:sldMk cId="3732774345" sldId="264"/>
            <ac:spMk id="4" creationId="{EE689136-3641-824F-29FC-6322ADCDEF3C}"/>
          </ac:spMkLst>
        </pc:spChg>
        <pc:spChg chg="add del mod">
          <ac:chgData name="Patricia Mboya" userId="800a1b0381f0543e" providerId="Windows Live" clId="Web-{2E3DB274-C8B9-454A-8FDF-BA5ED4AC760A}" dt="2022-05-22T10:47:50.215" v="1000"/>
          <ac:spMkLst>
            <pc:docMk/>
            <pc:sldMk cId="3732774345" sldId="264"/>
            <ac:spMk id="7" creationId="{5C6665D4-7CD7-5735-27B8-CF7DD5207565}"/>
          </ac:spMkLst>
        </pc:spChg>
        <pc:spChg chg="add mod">
          <ac:chgData name="Patricia Mboya" userId="800a1b0381f0543e" providerId="Windows Live" clId="Web-{2E3DB274-C8B9-454A-8FDF-BA5ED4AC760A}" dt="2022-05-22T10:50:10.941" v="1046" actId="1076"/>
          <ac:spMkLst>
            <pc:docMk/>
            <pc:sldMk cId="3732774345" sldId="264"/>
            <ac:spMk id="10" creationId="{68D60E7E-AB74-E010-AB4F-C6AA50E7CEF0}"/>
          </ac:spMkLst>
        </pc:spChg>
        <pc:spChg chg="add del">
          <ac:chgData name="Patricia Mboya" userId="800a1b0381f0543e" providerId="Windows Live" clId="Web-{2E3DB274-C8B9-454A-8FDF-BA5ED4AC760A}" dt="2022-05-22T10:48:22.420" v="1003"/>
          <ac:spMkLst>
            <pc:docMk/>
            <pc:sldMk cId="3732774345" sldId="264"/>
            <ac:spMk id="23" creationId="{59647F54-801D-44AB-8284-EDDFF7763139}"/>
          </ac:spMkLst>
        </pc:spChg>
        <pc:spChg chg="add del">
          <ac:chgData name="Patricia Mboya" userId="800a1b0381f0543e" providerId="Windows Live" clId="Web-{2E3DB274-C8B9-454A-8FDF-BA5ED4AC760A}" dt="2022-05-22T10:48:22.420" v="1003"/>
          <ac:spMkLst>
            <pc:docMk/>
            <pc:sldMk cId="3732774345" sldId="264"/>
            <ac:spMk id="25" creationId="{6E0488BA-180E-40D8-8350-4B179179556B}"/>
          </ac:spMkLst>
        </pc:spChg>
        <pc:spChg chg="add del">
          <ac:chgData name="Patricia Mboya" userId="800a1b0381f0543e" providerId="Windows Live" clId="Web-{2E3DB274-C8B9-454A-8FDF-BA5ED4AC760A}" dt="2022-05-22T10:48:22.389" v="1002"/>
          <ac:spMkLst>
            <pc:docMk/>
            <pc:sldMk cId="3732774345" sldId="264"/>
            <ac:spMk id="41" creationId="{59647F54-801D-44AB-8284-EDDFF7763139}"/>
          </ac:spMkLst>
        </pc:spChg>
        <pc:spChg chg="add del">
          <ac:chgData name="Patricia Mboya" userId="800a1b0381f0543e" providerId="Windows Live" clId="Web-{2E3DB274-C8B9-454A-8FDF-BA5ED4AC760A}" dt="2022-05-22T10:48:22.389" v="1002"/>
          <ac:spMkLst>
            <pc:docMk/>
            <pc:sldMk cId="3732774345" sldId="264"/>
            <ac:spMk id="43" creationId="{6E0488BA-180E-40D8-8350-4B179179556B}"/>
          </ac:spMkLst>
        </pc:spChg>
        <pc:spChg chg="add">
          <ac:chgData name="Patricia Mboya" userId="800a1b0381f0543e" providerId="Windows Live" clId="Web-{2E3DB274-C8B9-454A-8FDF-BA5ED4AC760A}" dt="2022-05-22T10:48:22.420" v="1003"/>
          <ac:spMkLst>
            <pc:docMk/>
            <pc:sldMk cId="3732774345" sldId="264"/>
            <ac:spMk id="46" creationId="{59647F54-801D-44AB-8284-EDDFF7763139}"/>
          </ac:spMkLst>
        </pc:spChg>
        <pc:spChg chg="add">
          <ac:chgData name="Patricia Mboya" userId="800a1b0381f0543e" providerId="Windows Live" clId="Web-{2E3DB274-C8B9-454A-8FDF-BA5ED4AC760A}" dt="2022-05-22T10:48:22.420" v="1003"/>
          <ac:spMkLst>
            <pc:docMk/>
            <pc:sldMk cId="3732774345" sldId="264"/>
            <ac:spMk id="47" creationId="{8D489E29-742E-4D34-AB08-CE3217805B81}"/>
          </ac:spMkLst>
        </pc:spChg>
        <pc:grpChg chg="add del">
          <ac:chgData name="Patricia Mboya" userId="800a1b0381f0543e" providerId="Windows Live" clId="Web-{2E3DB274-C8B9-454A-8FDF-BA5ED4AC760A}" dt="2022-05-22T10:48:22.420" v="1003"/>
          <ac:grpSpMkLst>
            <pc:docMk/>
            <pc:sldMk cId="3732774345" sldId="264"/>
            <ac:grpSpMk id="12" creationId="{FAEF28A3-012D-4640-B8B8-1EF6EAF7233B}"/>
          </ac:grpSpMkLst>
        </pc:grpChg>
        <pc:grpChg chg="add del">
          <ac:chgData name="Patricia Mboya" userId="800a1b0381f0543e" providerId="Windows Live" clId="Web-{2E3DB274-C8B9-454A-8FDF-BA5ED4AC760A}" dt="2022-05-22T10:48:22.389" v="1002"/>
          <ac:grpSpMkLst>
            <pc:docMk/>
            <pc:sldMk cId="3732774345" sldId="264"/>
            <ac:grpSpMk id="30" creationId="{FAEF28A3-012D-4640-B8B8-1EF6EAF7233B}"/>
          </ac:grpSpMkLst>
        </pc:grpChg>
        <pc:grpChg chg="add">
          <ac:chgData name="Patricia Mboya" userId="800a1b0381f0543e" providerId="Windows Live" clId="Web-{2E3DB274-C8B9-454A-8FDF-BA5ED4AC760A}" dt="2022-05-22T10:48:22.420" v="1003"/>
          <ac:grpSpMkLst>
            <pc:docMk/>
            <pc:sldMk cId="3732774345" sldId="264"/>
            <ac:grpSpMk id="45" creationId="{FAEF28A3-012D-4640-B8B8-1EF6EAF7233B}"/>
          </ac:grpSpMkLst>
        </pc:grpChg>
        <pc:picChg chg="add del mod">
          <ac:chgData name="Patricia Mboya" userId="800a1b0381f0543e" providerId="Windows Live" clId="Web-{2E3DB274-C8B9-454A-8FDF-BA5ED4AC760A}" dt="2022-05-22T10:46:00.663" v="993"/>
          <ac:picMkLst>
            <pc:docMk/>
            <pc:sldMk cId="3732774345" sldId="264"/>
            <ac:picMk id="3" creationId="{6EA9D31C-289C-323B-E107-71AB74CB9C4C}"/>
          </ac:picMkLst>
        </pc:picChg>
        <pc:picChg chg="add del mod">
          <ac:chgData name="Patricia Mboya" userId="800a1b0381f0543e" providerId="Windows Live" clId="Web-{2E3DB274-C8B9-454A-8FDF-BA5ED4AC760A}" dt="2022-05-22T10:47:50.215" v="1000"/>
          <ac:picMkLst>
            <pc:docMk/>
            <pc:sldMk cId="3732774345" sldId="264"/>
            <ac:picMk id="6" creationId="{35EBE28A-29A9-09C9-64DE-C7FFB6B3B052}"/>
          </ac:picMkLst>
        </pc:picChg>
        <pc:picChg chg="add mod">
          <ac:chgData name="Patricia Mboya" userId="800a1b0381f0543e" providerId="Windows Live" clId="Web-{2E3DB274-C8B9-454A-8FDF-BA5ED4AC760A}" dt="2022-05-22T10:48:22.420" v="1003"/>
          <ac:picMkLst>
            <pc:docMk/>
            <pc:sldMk cId="3732774345" sldId="264"/>
            <ac:picMk id="9" creationId="{12AF9034-A8BB-24C9-90DA-E94C6E4AD888}"/>
          </ac:picMkLst>
        </pc:picChg>
      </pc:sldChg>
      <pc:sldChg chg="new">
        <pc:chgData name="Patricia Mboya" userId="800a1b0381f0543e" providerId="Windows Live" clId="Web-{2E3DB274-C8B9-454A-8FDF-BA5ED4AC760A}" dt="2022-05-22T10:50:40.224" v="1047"/>
        <pc:sldMkLst>
          <pc:docMk/>
          <pc:sldMk cId="3658605157" sldId="265"/>
        </pc:sldMkLst>
      </pc:sldChg>
    </pc:docChg>
  </pc:docChgLst>
  <pc:docChgLst>
    <pc:chgData name="Patricia Mboya" userId="800a1b0381f0543e" providerId="LiveId" clId="{883207AB-8EA9-5F42-BA08-3D0B9AF2772C}"/>
    <pc:docChg chg="undo custSel addSld modSld">
      <pc:chgData name="Patricia Mboya" userId="800a1b0381f0543e" providerId="LiveId" clId="{883207AB-8EA9-5F42-BA08-3D0B9AF2772C}" dt="2022-05-22T07:12:06.795" v="28" actId="3680"/>
      <pc:docMkLst>
        <pc:docMk/>
      </pc:docMkLst>
      <pc:sldChg chg="addSp delSp modSp">
        <pc:chgData name="Patricia Mboya" userId="800a1b0381f0543e" providerId="LiveId" clId="{883207AB-8EA9-5F42-BA08-3D0B9AF2772C}" dt="2022-05-22T07:12:06.795" v="28" actId="3680"/>
        <pc:sldMkLst>
          <pc:docMk/>
          <pc:sldMk cId="356326839" sldId="256"/>
        </pc:sldMkLst>
        <pc:graphicFrameChg chg="add del modGraphic">
          <ac:chgData name="Patricia Mboya" userId="800a1b0381f0543e" providerId="LiveId" clId="{883207AB-8EA9-5F42-BA08-3D0B9AF2772C}" dt="2022-05-22T07:12:06.795" v="28" actId="3680"/>
          <ac:graphicFrameMkLst>
            <pc:docMk/>
            <pc:sldMk cId="356326839" sldId="256"/>
            <ac:graphicFrameMk id="4" creationId="{9CAF820B-20D0-C2BA-3B5D-0571EBFB7C16}"/>
          </ac:graphicFrameMkLst>
        </pc:graphicFrameChg>
      </pc:sldChg>
      <pc:sldChg chg="modSp new">
        <pc:chgData name="Patricia Mboya" userId="800a1b0381f0543e" providerId="LiveId" clId="{883207AB-8EA9-5F42-BA08-3D0B9AF2772C}" dt="2022-05-22T06:05:47.923" v="24" actId="20577"/>
        <pc:sldMkLst>
          <pc:docMk/>
          <pc:sldMk cId="212586969" sldId="258"/>
        </pc:sldMkLst>
        <pc:spChg chg="mod">
          <ac:chgData name="Patricia Mboya" userId="800a1b0381f0543e" providerId="LiveId" clId="{883207AB-8EA9-5F42-BA08-3D0B9AF2772C}" dt="2022-05-22T06:05:40.677" v="14" actId="20577"/>
          <ac:spMkLst>
            <pc:docMk/>
            <pc:sldMk cId="212586969" sldId="258"/>
            <ac:spMk id="2" creationId="{53EA8B8B-6EB7-4CF9-D069-089AE25A1C99}"/>
          </ac:spMkLst>
        </pc:spChg>
        <pc:spChg chg="mod">
          <ac:chgData name="Patricia Mboya" userId="800a1b0381f0543e" providerId="LiveId" clId="{883207AB-8EA9-5F42-BA08-3D0B9AF2772C}" dt="2022-05-22T06:05:47.923" v="24" actId="20577"/>
          <ac:spMkLst>
            <pc:docMk/>
            <pc:sldMk cId="212586969" sldId="258"/>
            <ac:spMk id="3" creationId="{ED84EDA5-DC6C-D2C2-D224-C410D05696D5}"/>
          </ac:spMkLst>
        </pc:spChg>
      </pc:sldChg>
    </pc:docChg>
  </pc:docChgLst>
  <pc:docChgLst>
    <pc:chgData name="Patricia Mboya" userId="800a1b0381f0543e" providerId="Windows Live" clId="Web-{C71DA592-D2B3-4CC9-946D-2D33812F2EFC}"/>
    <pc:docChg chg="addSld delSld modSld modMainMaster">
      <pc:chgData name="Patricia Mboya" userId="800a1b0381f0543e" providerId="Windows Live" clId="Web-{C71DA592-D2B3-4CC9-946D-2D33812F2EFC}" dt="2022-05-22T20:05:37.007" v="2194"/>
      <pc:docMkLst>
        <pc:docMk/>
      </pc:docMkLst>
      <pc:sldChg chg="del">
        <pc:chgData name="Patricia Mboya" userId="800a1b0381f0543e" providerId="Windows Live" clId="Web-{C71DA592-D2B3-4CC9-946D-2D33812F2EFC}" dt="2022-05-22T19:33:51.528" v="1986"/>
        <pc:sldMkLst>
          <pc:docMk/>
          <pc:sldMk cId="356326839" sldId="256"/>
        </pc:sldMkLst>
      </pc:sldChg>
      <pc:sldChg chg="addSp delSp modSp mod modTransition setBg setClrOvrMap">
        <pc:chgData name="Patricia Mboya" userId="800a1b0381f0543e" providerId="Windows Live" clId="Web-{C71DA592-D2B3-4CC9-946D-2D33812F2EFC}" dt="2022-05-22T20:05:37.007" v="2194"/>
        <pc:sldMkLst>
          <pc:docMk/>
          <pc:sldMk cId="1102794264" sldId="259"/>
        </pc:sldMkLst>
        <pc:spChg chg="mod">
          <ac:chgData name="Patricia Mboya" userId="800a1b0381f0543e" providerId="Windows Live" clId="Web-{C71DA592-D2B3-4CC9-946D-2D33812F2EFC}" dt="2022-05-22T19:34:18.951" v="1989"/>
          <ac:spMkLst>
            <pc:docMk/>
            <pc:sldMk cId="1102794264" sldId="259"/>
            <ac:spMk id="2" creationId="{C317E1FB-7A65-2154-D4AC-51136968A985}"/>
          </ac:spMkLst>
        </pc:spChg>
        <pc:spChg chg="mod">
          <ac:chgData name="Patricia Mboya" userId="800a1b0381f0543e" providerId="Windows Live" clId="Web-{C71DA592-D2B3-4CC9-946D-2D33812F2EFC}" dt="2022-05-22T19:34:39.857" v="1990" actId="14100"/>
          <ac:spMkLst>
            <pc:docMk/>
            <pc:sldMk cId="1102794264" sldId="259"/>
            <ac:spMk id="3" creationId="{C10739B5-99AD-2944-9DE8-A2DC488CA0A6}"/>
          </ac:spMkLst>
        </pc:spChg>
        <pc:spChg chg="add del">
          <ac:chgData name="Patricia Mboya" userId="800a1b0381f0543e" providerId="Windows Live" clId="Web-{C71DA592-D2B3-4CC9-946D-2D33812F2EFC}" dt="2022-05-22T19:34:18.904" v="1988"/>
          <ac:spMkLst>
            <pc:docMk/>
            <pc:sldMk cId="1102794264" sldId="259"/>
            <ac:spMk id="12" creationId="{73C0A186-7444-4460-9C37-532E7671E99E}"/>
          </ac:spMkLst>
        </pc:spChg>
        <pc:spChg chg="add">
          <ac:chgData name="Patricia Mboya" userId="800a1b0381f0543e" providerId="Windows Live" clId="Web-{C71DA592-D2B3-4CC9-946D-2D33812F2EFC}" dt="2022-05-22T19:34:18.951" v="1989"/>
          <ac:spMkLst>
            <pc:docMk/>
            <pc:sldMk cId="1102794264" sldId="259"/>
            <ac:spMk id="16" creationId="{1FD9464E-E5B9-40C0-B738-67C266F517C7}"/>
          </ac:spMkLst>
        </pc:spChg>
        <pc:spChg chg="add">
          <ac:chgData name="Patricia Mboya" userId="800a1b0381f0543e" providerId="Windows Live" clId="Web-{C71DA592-D2B3-4CC9-946D-2D33812F2EFC}" dt="2022-05-22T19:34:18.951" v="1989"/>
          <ac:spMkLst>
            <pc:docMk/>
            <pc:sldMk cId="1102794264" sldId="259"/>
            <ac:spMk id="20" creationId="{F0C81A57-9CD5-461B-8FFE-4A8CB6CFBE01}"/>
          </ac:spMkLst>
        </pc:spChg>
        <pc:spChg chg="add">
          <ac:chgData name="Patricia Mboya" userId="800a1b0381f0543e" providerId="Windows Live" clId="Web-{C71DA592-D2B3-4CC9-946D-2D33812F2EFC}" dt="2022-05-22T19:34:18.951" v="1989"/>
          <ac:spMkLst>
            <pc:docMk/>
            <pc:sldMk cId="1102794264" sldId="259"/>
            <ac:spMk id="22" creationId="{73C0A186-7444-4460-9C37-532E7671E99E}"/>
          </ac:spMkLst>
        </pc:spChg>
        <pc:spChg chg="add">
          <ac:chgData name="Patricia Mboya" userId="800a1b0381f0543e" providerId="Windows Live" clId="Web-{C71DA592-D2B3-4CC9-946D-2D33812F2EFC}" dt="2022-05-22T19:34:18.951" v="1989"/>
          <ac:spMkLst>
            <pc:docMk/>
            <pc:sldMk cId="1102794264" sldId="259"/>
            <ac:spMk id="23" creationId="{B219AE65-9B94-44EA-BEF3-EF4BFA169C81}"/>
          </ac:spMkLst>
        </pc:spChg>
        <pc:spChg chg="add">
          <ac:chgData name="Patricia Mboya" userId="800a1b0381f0543e" providerId="Windows Live" clId="Web-{C71DA592-D2B3-4CC9-946D-2D33812F2EFC}" dt="2022-05-22T19:34:18.951" v="1989"/>
          <ac:spMkLst>
            <pc:docMk/>
            <pc:sldMk cId="1102794264" sldId="259"/>
            <ac:spMk id="24" creationId="{6CCD7EA2-2557-4E49-9B59-9C028EF18613}"/>
          </ac:spMkLst>
        </pc:spChg>
        <pc:grpChg chg="add del">
          <ac:chgData name="Patricia Mboya" userId="800a1b0381f0543e" providerId="Windows Live" clId="Web-{C71DA592-D2B3-4CC9-946D-2D33812F2EFC}" dt="2022-05-22T19:34:18.904" v="1988"/>
          <ac:grpSpMkLst>
            <pc:docMk/>
            <pc:sldMk cId="1102794264" sldId="259"/>
            <ac:grpSpMk id="8" creationId="{93E10248-AF0E-477D-B4D2-47C02CE4E353}"/>
          </ac:grpSpMkLst>
        </pc:grpChg>
        <pc:grpChg chg="add del">
          <ac:chgData name="Patricia Mboya" userId="800a1b0381f0543e" providerId="Windows Live" clId="Web-{C71DA592-D2B3-4CC9-946D-2D33812F2EFC}" dt="2022-05-22T19:34:18.904" v="1988"/>
          <ac:grpSpMkLst>
            <pc:docMk/>
            <pc:sldMk cId="1102794264" sldId="259"/>
            <ac:grpSpMk id="14" creationId="{F1ECA4FE-7D2F-4576-B767-3A5F5ABFE90F}"/>
          </ac:grpSpMkLst>
        </pc:grpChg>
        <pc:grpChg chg="add">
          <ac:chgData name="Patricia Mboya" userId="800a1b0381f0543e" providerId="Windows Live" clId="Web-{C71DA592-D2B3-4CC9-946D-2D33812F2EFC}" dt="2022-05-22T19:34:18.951" v="1989"/>
          <ac:grpSpMkLst>
            <pc:docMk/>
            <pc:sldMk cId="1102794264" sldId="259"/>
            <ac:grpSpMk id="21" creationId="{93E10248-AF0E-477D-B4D2-47C02CE4E353}"/>
          </ac:grpSpMkLst>
        </pc:grpChg>
        <pc:cxnChg chg="add del">
          <ac:chgData name="Patricia Mboya" userId="800a1b0381f0543e" providerId="Windows Live" clId="Web-{C71DA592-D2B3-4CC9-946D-2D33812F2EFC}" dt="2022-05-22T19:34:18.904" v="1988"/>
          <ac:cxnSpMkLst>
            <pc:docMk/>
            <pc:sldMk cId="1102794264" sldId="259"/>
            <ac:cxnSpMk id="18" creationId="{E81F53E2-F556-42FA-8D24-113839EE19F8}"/>
          </ac:cxnSpMkLst>
        </pc:cxnChg>
      </pc:sldChg>
      <pc:sldChg chg="modSp modTransition">
        <pc:chgData name="Patricia Mboya" userId="800a1b0381f0543e" providerId="Windows Live" clId="Web-{C71DA592-D2B3-4CC9-946D-2D33812F2EFC}" dt="2022-05-22T20:05:37.007" v="2194"/>
        <pc:sldMkLst>
          <pc:docMk/>
          <pc:sldMk cId="3991622514" sldId="260"/>
        </pc:sldMkLst>
        <pc:spChg chg="mod">
          <ac:chgData name="Patricia Mboya" userId="800a1b0381f0543e" providerId="Windows Live" clId="Web-{C71DA592-D2B3-4CC9-946D-2D33812F2EFC}" dt="2022-05-22T19:37:19.095" v="1994" actId="14100"/>
          <ac:spMkLst>
            <pc:docMk/>
            <pc:sldMk cId="3991622514" sldId="260"/>
            <ac:spMk id="3" creationId="{E3CE701B-3008-58E3-3CD0-4C2B8583BC0B}"/>
          </ac:spMkLst>
        </pc:spChg>
      </pc:sldChg>
      <pc:sldChg chg="modSp modTransition">
        <pc:chgData name="Patricia Mboya" userId="800a1b0381f0543e" providerId="Windows Live" clId="Web-{C71DA592-D2B3-4CC9-946D-2D33812F2EFC}" dt="2022-05-22T20:05:37.007" v="2194"/>
        <pc:sldMkLst>
          <pc:docMk/>
          <pc:sldMk cId="3618900328" sldId="261"/>
        </pc:sldMkLst>
        <pc:spChg chg="mod">
          <ac:chgData name="Patricia Mboya" userId="800a1b0381f0543e" providerId="Windows Live" clId="Web-{C71DA592-D2B3-4CC9-946D-2D33812F2EFC}" dt="2022-05-22T19:38:25.659" v="2011" actId="20577"/>
          <ac:spMkLst>
            <pc:docMk/>
            <pc:sldMk cId="3618900328" sldId="261"/>
            <ac:spMk id="2" creationId="{4200BEA4-2779-2FE0-212D-5714340D370C}"/>
          </ac:spMkLst>
        </pc:spChg>
        <pc:spChg chg="mod">
          <ac:chgData name="Patricia Mboya" userId="800a1b0381f0543e" providerId="Windows Live" clId="Web-{C71DA592-D2B3-4CC9-946D-2D33812F2EFC}" dt="2022-05-22T19:38:53.816" v="2016" actId="20577"/>
          <ac:spMkLst>
            <pc:docMk/>
            <pc:sldMk cId="3618900328" sldId="261"/>
            <ac:spMk id="3" creationId="{E9D5395A-C355-FEAA-3756-E7070BBE3F17}"/>
          </ac:spMkLst>
        </pc:spChg>
        <pc:spChg chg="mod">
          <ac:chgData name="Patricia Mboya" userId="800a1b0381f0543e" providerId="Windows Live" clId="Web-{C71DA592-D2B3-4CC9-946D-2D33812F2EFC}" dt="2022-05-22T19:39:24.942" v="2020" actId="20577"/>
          <ac:spMkLst>
            <pc:docMk/>
            <pc:sldMk cId="3618900328" sldId="261"/>
            <ac:spMk id="4" creationId="{C2C87542-5ABA-0854-E4E4-A0A29049CE21}"/>
          </ac:spMkLst>
        </pc:spChg>
      </pc:sldChg>
      <pc:sldChg chg="addSp delSp modSp modTransition addAnim">
        <pc:chgData name="Patricia Mboya" userId="800a1b0381f0543e" providerId="Windows Live" clId="Web-{C71DA592-D2B3-4CC9-946D-2D33812F2EFC}" dt="2022-05-22T20:05:37.007" v="2194"/>
        <pc:sldMkLst>
          <pc:docMk/>
          <pc:sldMk cId="1157809499" sldId="262"/>
        </pc:sldMkLst>
        <pc:spChg chg="mod">
          <ac:chgData name="Patricia Mboya" userId="800a1b0381f0543e" providerId="Windows Live" clId="Web-{C71DA592-D2B3-4CC9-946D-2D33812F2EFC}" dt="2022-05-22T19:44:54.808" v="2042" actId="20577"/>
          <ac:spMkLst>
            <pc:docMk/>
            <pc:sldMk cId="1157809499" sldId="262"/>
            <ac:spMk id="3" creationId="{1D66EE52-96A9-87BF-8A26-3F4102979AB8}"/>
          </ac:spMkLst>
        </pc:spChg>
        <pc:spChg chg="add mod">
          <ac:chgData name="Patricia Mboya" userId="800a1b0381f0543e" providerId="Windows Live" clId="Web-{C71DA592-D2B3-4CC9-946D-2D33812F2EFC}" dt="2022-05-22T19:41:47.148" v="2026"/>
          <ac:spMkLst>
            <pc:docMk/>
            <pc:sldMk cId="1157809499" sldId="262"/>
            <ac:spMk id="6" creationId="{9B419AB7-39EA-101D-D468-ED66B7506DAE}"/>
          </ac:spMkLst>
        </pc:spChg>
        <pc:spChg chg="del">
          <ac:chgData name="Patricia Mboya" userId="800a1b0381f0543e" providerId="Windows Live" clId="Web-{C71DA592-D2B3-4CC9-946D-2D33812F2EFC}" dt="2022-05-22T19:41:47.148" v="2026"/>
          <ac:spMkLst>
            <pc:docMk/>
            <pc:sldMk cId="1157809499" sldId="262"/>
            <ac:spMk id="11" creationId="{2B65E6B8-0D17-4912-97E4-60B47A511133}"/>
          </ac:spMkLst>
        </pc:spChg>
        <pc:spChg chg="add">
          <ac:chgData name="Patricia Mboya" userId="800a1b0381f0543e" providerId="Windows Live" clId="Web-{C71DA592-D2B3-4CC9-946D-2D33812F2EFC}" dt="2022-05-22T19:41:47.148" v="2026"/>
          <ac:spMkLst>
            <pc:docMk/>
            <pc:sldMk cId="1157809499" sldId="262"/>
            <ac:spMk id="16" creationId="{2B65E6B8-0D17-4912-97E4-60B47A511133}"/>
          </ac:spMkLst>
        </pc:spChg>
        <pc:picChg chg="del">
          <ac:chgData name="Patricia Mboya" userId="800a1b0381f0543e" providerId="Windows Live" clId="Web-{C71DA592-D2B3-4CC9-946D-2D33812F2EFC}" dt="2022-05-22T19:41:34.085" v="2025"/>
          <ac:picMkLst>
            <pc:docMk/>
            <pc:sldMk cId="1157809499" sldId="262"/>
            <ac:picMk id="4" creationId="{75FEC119-D611-6B07-064E-CB36591F6B63}"/>
          </ac:picMkLst>
        </pc:picChg>
        <pc:picChg chg="add mod ord">
          <ac:chgData name="Patricia Mboya" userId="800a1b0381f0543e" providerId="Windows Live" clId="Web-{C71DA592-D2B3-4CC9-946D-2D33812F2EFC}" dt="2022-05-22T19:41:47.148" v="2026"/>
          <ac:picMkLst>
            <pc:docMk/>
            <pc:sldMk cId="1157809499" sldId="262"/>
            <ac:picMk id="5" creationId="{93E18E8F-2B7E-1800-AA02-668FFD39BBF7}"/>
          </ac:picMkLst>
        </pc:picChg>
      </pc:sldChg>
      <pc:sldChg chg="modSp modTransition">
        <pc:chgData name="Patricia Mboya" userId="800a1b0381f0543e" providerId="Windows Live" clId="Web-{C71DA592-D2B3-4CC9-946D-2D33812F2EFC}" dt="2022-05-22T20:05:37.007" v="2194"/>
        <pc:sldMkLst>
          <pc:docMk/>
          <pc:sldMk cId="1650611087" sldId="263"/>
        </pc:sldMkLst>
        <pc:spChg chg="mod">
          <ac:chgData name="Patricia Mboya" userId="800a1b0381f0543e" providerId="Windows Live" clId="Web-{C71DA592-D2B3-4CC9-946D-2D33812F2EFC}" dt="2022-05-22T19:44:06.448" v="2036" actId="20577"/>
          <ac:spMkLst>
            <pc:docMk/>
            <pc:sldMk cId="1650611087" sldId="263"/>
            <ac:spMk id="22" creationId="{15740D62-B2B7-F3FB-9C03-61959CD96AF3}"/>
          </ac:spMkLst>
        </pc:spChg>
      </pc:sldChg>
      <pc:sldChg chg="modSp modTransition">
        <pc:chgData name="Patricia Mboya" userId="800a1b0381f0543e" providerId="Windows Live" clId="Web-{C71DA592-D2B3-4CC9-946D-2D33812F2EFC}" dt="2022-05-22T20:05:37.007" v="2194"/>
        <pc:sldMkLst>
          <pc:docMk/>
          <pc:sldMk cId="3732774345" sldId="264"/>
        </pc:sldMkLst>
        <pc:spChg chg="mod">
          <ac:chgData name="Patricia Mboya" userId="800a1b0381f0543e" providerId="Windows Live" clId="Web-{C71DA592-D2B3-4CC9-946D-2D33812F2EFC}" dt="2022-05-22T19:44:15.651" v="2037" actId="20577"/>
          <ac:spMkLst>
            <pc:docMk/>
            <pc:sldMk cId="3732774345" sldId="264"/>
            <ac:spMk id="2" creationId="{DB9881C9-EB41-B221-AAAE-E4C6A5432B60}"/>
          </ac:spMkLst>
        </pc:spChg>
        <pc:spChg chg="mod">
          <ac:chgData name="Patricia Mboya" userId="800a1b0381f0543e" providerId="Windows Live" clId="Web-{C71DA592-D2B3-4CC9-946D-2D33812F2EFC}" dt="2022-05-22T19:45:06.652" v="2045" actId="14100"/>
          <ac:spMkLst>
            <pc:docMk/>
            <pc:sldMk cId="3732774345" sldId="264"/>
            <ac:spMk id="10" creationId="{68D60E7E-AB74-E010-AB4F-C6AA50E7CEF0}"/>
          </ac:spMkLst>
        </pc:spChg>
      </pc:sldChg>
      <pc:sldChg chg="addSp delSp modSp modTransition">
        <pc:chgData name="Patricia Mboya" userId="800a1b0381f0543e" providerId="Windows Live" clId="Web-{C71DA592-D2B3-4CC9-946D-2D33812F2EFC}" dt="2022-05-22T20:05:37.007" v="2194"/>
        <pc:sldMkLst>
          <pc:docMk/>
          <pc:sldMk cId="3658605157" sldId="265"/>
        </pc:sldMkLst>
        <pc:spChg chg="mod">
          <ac:chgData name="Patricia Mboya" userId="800a1b0381f0543e" providerId="Windows Live" clId="Web-{C71DA592-D2B3-4CC9-946D-2D33812F2EFC}" dt="2022-05-22T16:37:28.577" v="104" actId="20577"/>
          <ac:spMkLst>
            <pc:docMk/>
            <pc:sldMk cId="3658605157" sldId="265"/>
            <ac:spMk id="2" creationId="{3787E511-BB24-654E-150A-A577154FC61A}"/>
          </ac:spMkLst>
        </pc:spChg>
        <pc:spChg chg="del">
          <ac:chgData name="Patricia Mboya" userId="800a1b0381f0543e" providerId="Windows Live" clId="Web-{C71DA592-D2B3-4CC9-946D-2D33812F2EFC}" dt="2022-05-22T16:29:48.395" v="0"/>
          <ac:spMkLst>
            <pc:docMk/>
            <pc:sldMk cId="3658605157" sldId="265"/>
            <ac:spMk id="4" creationId="{76470A6E-DD90-5F77-D253-34C25865747B}"/>
          </ac:spMkLst>
        </pc:spChg>
        <pc:spChg chg="mod">
          <ac:chgData name="Patricia Mboya" userId="800a1b0381f0543e" providerId="Windows Live" clId="Web-{C71DA592-D2B3-4CC9-946D-2D33812F2EFC}" dt="2022-05-22T19:46:17.669" v="2057" actId="20577"/>
          <ac:spMkLst>
            <pc:docMk/>
            <pc:sldMk cId="3658605157" sldId="265"/>
            <ac:spMk id="5" creationId="{58AD9440-05D1-B905-7C96-A1531889A717}"/>
          </ac:spMkLst>
        </pc:spChg>
        <pc:spChg chg="mod">
          <ac:chgData name="Patricia Mboya" userId="800a1b0381f0543e" providerId="Windows Live" clId="Web-{C71DA592-D2B3-4CC9-946D-2D33812F2EFC}" dt="2022-05-22T16:30:06.833" v="13" actId="20577"/>
          <ac:spMkLst>
            <pc:docMk/>
            <pc:sldMk cId="3658605157" sldId="265"/>
            <ac:spMk id="6" creationId="{48081E03-21D0-F3DE-6329-5F921A655E1B}"/>
          </ac:spMkLst>
        </pc:spChg>
        <pc:spChg chg="del">
          <ac:chgData name="Patricia Mboya" userId="800a1b0381f0543e" providerId="Windows Live" clId="Web-{C71DA592-D2B3-4CC9-946D-2D33812F2EFC}" dt="2022-05-22T16:33:15.259" v="52"/>
          <ac:spMkLst>
            <pc:docMk/>
            <pc:sldMk cId="3658605157" sldId="265"/>
            <ac:spMk id="7" creationId="{27D5E417-7C4D-113E-2F41-1977F25ECC0D}"/>
          </ac:spMkLst>
        </pc:spChg>
        <pc:spChg chg="mod">
          <ac:chgData name="Patricia Mboya" userId="800a1b0381f0543e" providerId="Windows Live" clId="Web-{C71DA592-D2B3-4CC9-946D-2D33812F2EFC}" dt="2022-05-22T16:37:44.952" v="109" actId="20577"/>
          <ac:spMkLst>
            <pc:docMk/>
            <pc:sldMk cId="3658605157" sldId="265"/>
            <ac:spMk id="8" creationId="{2F319741-759D-2849-7C22-B741B4AA856F}"/>
          </ac:spMkLst>
        </pc:spChg>
        <pc:spChg chg="mod">
          <ac:chgData name="Patricia Mboya" userId="800a1b0381f0543e" providerId="Windows Live" clId="Web-{C71DA592-D2B3-4CC9-946D-2D33812F2EFC}" dt="2022-05-22T16:33:21.947" v="60" actId="20577"/>
          <ac:spMkLst>
            <pc:docMk/>
            <pc:sldMk cId="3658605157" sldId="265"/>
            <ac:spMk id="9" creationId="{3E9E7981-CEA7-48AC-EB35-AC42D712BFD1}"/>
          </ac:spMkLst>
        </pc:spChg>
        <pc:spChg chg="del">
          <ac:chgData name="Patricia Mboya" userId="800a1b0381f0543e" providerId="Windows Live" clId="Web-{C71DA592-D2B3-4CC9-946D-2D33812F2EFC}" dt="2022-05-22T16:36:18.857" v="75"/>
          <ac:spMkLst>
            <pc:docMk/>
            <pc:sldMk cId="3658605157" sldId="265"/>
            <ac:spMk id="10" creationId="{251DCF84-22A9-A866-600E-1FF9A8DD33B9}"/>
          </ac:spMkLst>
        </pc:spChg>
        <pc:spChg chg="mod">
          <ac:chgData name="Patricia Mboya" userId="800a1b0381f0543e" providerId="Windows Live" clId="Web-{C71DA592-D2B3-4CC9-946D-2D33812F2EFC}" dt="2022-05-22T16:37:49.515" v="112" actId="20577"/>
          <ac:spMkLst>
            <pc:docMk/>
            <pc:sldMk cId="3658605157" sldId="265"/>
            <ac:spMk id="11" creationId="{D27164D5-EBAF-28D4-FED2-C920CAE3A62C}"/>
          </ac:spMkLst>
        </pc:spChg>
        <pc:picChg chg="add mod ord modCrop">
          <ac:chgData name="Patricia Mboya" userId="800a1b0381f0543e" providerId="Windows Live" clId="Web-{C71DA592-D2B3-4CC9-946D-2D33812F2EFC}" dt="2022-05-22T19:45:46.231" v="2051" actId="14100"/>
          <ac:picMkLst>
            <pc:docMk/>
            <pc:sldMk cId="3658605157" sldId="265"/>
            <ac:picMk id="12" creationId="{67FF91E0-0E87-68A6-9AF2-C329286F766D}"/>
          </ac:picMkLst>
        </pc:picChg>
        <pc:picChg chg="add mod ord modCrop">
          <ac:chgData name="Patricia Mboya" userId="800a1b0381f0543e" providerId="Windows Live" clId="Web-{C71DA592-D2B3-4CC9-946D-2D33812F2EFC}" dt="2022-05-22T19:45:53.825" v="2053" actId="14100"/>
          <ac:picMkLst>
            <pc:docMk/>
            <pc:sldMk cId="3658605157" sldId="265"/>
            <ac:picMk id="13" creationId="{A54D3352-1BFC-FB7A-CDBB-4120486B4BCF}"/>
          </ac:picMkLst>
        </pc:picChg>
        <pc:picChg chg="add mod ord modCrop">
          <ac:chgData name="Patricia Mboya" userId="800a1b0381f0543e" providerId="Windows Live" clId="Web-{C71DA592-D2B3-4CC9-946D-2D33812F2EFC}" dt="2022-05-22T19:46:01.091" v="2055" actId="14100"/>
          <ac:picMkLst>
            <pc:docMk/>
            <pc:sldMk cId="3658605157" sldId="265"/>
            <ac:picMk id="14" creationId="{BFE994B2-A529-222F-36FD-E2253F67B304}"/>
          </ac:picMkLst>
        </pc:picChg>
      </pc:sldChg>
      <pc:sldChg chg="addSp delSp modSp new del">
        <pc:chgData name="Patricia Mboya" userId="800a1b0381f0543e" providerId="Windows Live" clId="Web-{C71DA592-D2B3-4CC9-946D-2D33812F2EFC}" dt="2022-05-22T17:09:59.057" v="606"/>
        <pc:sldMkLst>
          <pc:docMk/>
          <pc:sldMk cId="532760637" sldId="266"/>
        </pc:sldMkLst>
        <pc:spChg chg="mod">
          <ac:chgData name="Patricia Mboya" userId="800a1b0381f0543e" providerId="Windows Live" clId="Web-{C71DA592-D2B3-4CC9-946D-2D33812F2EFC}" dt="2022-05-22T16:45:07.118" v="123" actId="20577"/>
          <ac:spMkLst>
            <pc:docMk/>
            <pc:sldMk cId="532760637" sldId="266"/>
            <ac:spMk id="2" creationId="{E301F9EC-680D-5628-3631-9535094A91CE}"/>
          </ac:spMkLst>
        </pc:spChg>
        <pc:spChg chg="mod">
          <ac:chgData name="Patricia Mboya" userId="800a1b0381f0543e" providerId="Windows Live" clId="Web-{C71DA592-D2B3-4CC9-946D-2D33812F2EFC}" dt="2022-05-22T16:51:39.705" v="283" actId="20577"/>
          <ac:spMkLst>
            <pc:docMk/>
            <pc:sldMk cId="532760637" sldId="266"/>
            <ac:spMk id="3" creationId="{8A9836EC-2E64-8E8B-3591-824B7017A51B}"/>
          </ac:spMkLst>
        </pc:spChg>
        <pc:spChg chg="del">
          <ac:chgData name="Patricia Mboya" userId="800a1b0381f0543e" providerId="Windows Live" clId="Web-{C71DA592-D2B3-4CC9-946D-2D33812F2EFC}" dt="2022-05-22T16:54:26.912" v="318"/>
          <ac:spMkLst>
            <pc:docMk/>
            <pc:sldMk cId="532760637" sldId="266"/>
            <ac:spMk id="4" creationId="{532B0B76-5DE2-60A8-0C68-7B272B0E8AC7}"/>
          </ac:spMkLst>
        </pc:spChg>
        <pc:spChg chg="mod">
          <ac:chgData name="Patricia Mboya" userId="800a1b0381f0543e" providerId="Windows Live" clId="Web-{C71DA592-D2B3-4CC9-946D-2D33812F2EFC}" dt="2022-05-22T16:54:18.443" v="317" actId="20577"/>
          <ac:spMkLst>
            <pc:docMk/>
            <pc:sldMk cId="532760637" sldId="266"/>
            <ac:spMk id="5" creationId="{D33EB2BB-6C12-7A2A-AF6B-17C60CA4B756}"/>
          </ac:spMkLst>
        </pc:spChg>
        <pc:spChg chg="add del">
          <ac:chgData name="Patricia Mboya" userId="800a1b0381f0543e" providerId="Windows Live" clId="Web-{C71DA592-D2B3-4CC9-946D-2D33812F2EFC}" dt="2022-05-22T16:56:53.477" v="327"/>
          <ac:spMkLst>
            <pc:docMk/>
            <pc:sldMk cId="532760637" sldId="266"/>
            <ac:spMk id="7" creationId="{8BC0487C-8903-62F5-3DA4-4BED435023C3}"/>
          </ac:spMkLst>
        </pc:spChg>
        <pc:spChg chg="add del">
          <ac:chgData name="Patricia Mboya" userId="800a1b0381f0543e" providerId="Windows Live" clId="Web-{C71DA592-D2B3-4CC9-946D-2D33812F2EFC}" dt="2022-05-22T16:56:45.712" v="325"/>
          <ac:spMkLst>
            <pc:docMk/>
            <pc:sldMk cId="532760637" sldId="266"/>
            <ac:spMk id="8" creationId="{5C41ED81-7EB6-D577-7F53-AEBD99BAB74C}"/>
          </ac:spMkLst>
        </pc:spChg>
        <pc:spChg chg="add del">
          <ac:chgData name="Patricia Mboya" userId="800a1b0381f0543e" providerId="Windows Live" clId="Web-{C71DA592-D2B3-4CC9-946D-2D33812F2EFC}" dt="2022-05-22T16:56:49.634" v="326"/>
          <ac:spMkLst>
            <pc:docMk/>
            <pc:sldMk cId="532760637" sldId="266"/>
            <ac:spMk id="10" creationId="{F0E43D5F-6092-AF42-C532-66C57797A3F4}"/>
          </ac:spMkLst>
        </pc:spChg>
        <pc:spChg chg="add del">
          <ac:chgData name="Patricia Mboya" userId="800a1b0381f0543e" providerId="Windows Live" clId="Web-{C71DA592-D2B3-4CC9-946D-2D33812F2EFC}" dt="2022-05-22T16:56:44.571" v="324"/>
          <ac:spMkLst>
            <pc:docMk/>
            <pc:sldMk cId="532760637" sldId="266"/>
            <ac:spMk id="13" creationId="{45B13C95-849E-141F-0C77-2E56B8B38EEB}"/>
          </ac:spMkLst>
        </pc:spChg>
        <pc:picChg chg="add mod ord modCrop">
          <ac:chgData name="Patricia Mboya" userId="800a1b0381f0543e" providerId="Windows Live" clId="Web-{C71DA592-D2B3-4CC9-946D-2D33812F2EFC}" dt="2022-05-22T16:56:55.759" v="328"/>
          <ac:picMkLst>
            <pc:docMk/>
            <pc:sldMk cId="532760637" sldId="266"/>
            <ac:picMk id="12" creationId="{B787A9D8-3346-32ED-6FC3-59572EDF8269}"/>
          </ac:picMkLst>
        </pc:picChg>
      </pc:sldChg>
      <pc:sldChg chg="addSp delSp modSp new modTransition">
        <pc:chgData name="Patricia Mboya" userId="800a1b0381f0543e" providerId="Windows Live" clId="Web-{C71DA592-D2B3-4CC9-946D-2D33812F2EFC}" dt="2022-05-22T20:05:37.007" v="2194"/>
        <pc:sldMkLst>
          <pc:docMk/>
          <pc:sldMk cId="2867152967" sldId="267"/>
        </pc:sldMkLst>
        <pc:spChg chg="mod">
          <ac:chgData name="Patricia Mboya" userId="800a1b0381f0543e" providerId="Windows Live" clId="Web-{C71DA592-D2B3-4CC9-946D-2D33812F2EFC}" dt="2022-05-22T16:58:54.105" v="360" actId="20577"/>
          <ac:spMkLst>
            <pc:docMk/>
            <pc:sldMk cId="2867152967" sldId="267"/>
            <ac:spMk id="2" creationId="{7E10CBF3-9F4C-7605-89A3-4A8530EB9FA7}"/>
          </ac:spMkLst>
        </pc:spChg>
        <pc:spChg chg="del">
          <ac:chgData name="Patricia Mboya" userId="800a1b0381f0543e" providerId="Windows Live" clId="Web-{C71DA592-D2B3-4CC9-946D-2D33812F2EFC}" dt="2022-05-22T16:57:43.135" v="330"/>
          <ac:spMkLst>
            <pc:docMk/>
            <pc:sldMk cId="2867152967" sldId="267"/>
            <ac:spMk id="3" creationId="{F0A38E62-EA75-53E6-DD45-F60A7EA57CF6}"/>
          </ac:spMkLst>
        </pc:spChg>
        <pc:spChg chg="mod">
          <ac:chgData name="Patricia Mboya" userId="800a1b0381f0543e" providerId="Windows Live" clId="Web-{C71DA592-D2B3-4CC9-946D-2D33812F2EFC}" dt="2022-05-22T16:58:49.324" v="353" actId="20577"/>
          <ac:spMkLst>
            <pc:docMk/>
            <pc:sldMk cId="2867152967" sldId="267"/>
            <ac:spMk id="4" creationId="{E5B4E6F9-5751-7DC8-C29E-49DE7AB4183C}"/>
          </ac:spMkLst>
        </pc:spChg>
        <pc:picChg chg="add mod ord">
          <ac:chgData name="Patricia Mboya" userId="800a1b0381f0543e" providerId="Windows Live" clId="Web-{C71DA592-D2B3-4CC9-946D-2D33812F2EFC}" dt="2022-05-22T19:46:47.905" v="2060" actId="14100"/>
          <ac:picMkLst>
            <pc:docMk/>
            <pc:sldMk cId="2867152967" sldId="267"/>
            <ac:picMk id="5" creationId="{CDC83A3B-C94A-D413-E6AC-3357E22103B7}"/>
          </ac:picMkLst>
        </pc:picChg>
      </pc:sldChg>
      <pc:sldChg chg="addSp delSp modSp new modTransition">
        <pc:chgData name="Patricia Mboya" userId="800a1b0381f0543e" providerId="Windows Live" clId="Web-{C71DA592-D2B3-4CC9-946D-2D33812F2EFC}" dt="2022-05-22T20:05:37.007" v="2194"/>
        <pc:sldMkLst>
          <pc:docMk/>
          <pc:sldMk cId="541139374" sldId="268"/>
        </pc:sldMkLst>
        <pc:spChg chg="mod">
          <ac:chgData name="Patricia Mboya" userId="800a1b0381f0543e" providerId="Windows Live" clId="Web-{C71DA592-D2B3-4CC9-946D-2D33812F2EFC}" dt="2022-05-22T17:03:10.220" v="394" actId="20577"/>
          <ac:spMkLst>
            <pc:docMk/>
            <pc:sldMk cId="541139374" sldId="268"/>
            <ac:spMk id="2" creationId="{0A7ECB74-530B-21FA-1D8D-DAD3EF0ABCE0}"/>
          </ac:spMkLst>
        </pc:spChg>
        <pc:spChg chg="del mod">
          <ac:chgData name="Patricia Mboya" userId="800a1b0381f0543e" providerId="Windows Live" clId="Web-{C71DA592-D2B3-4CC9-946D-2D33812F2EFC}" dt="2022-05-22T17:00:13.669" v="380"/>
          <ac:spMkLst>
            <pc:docMk/>
            <pc:sldMk cId="541139374" sldId="268"/>
            <ac:spMk id="3" creationId="{B7DA1791-5858-22AB-A9C8-D9100C76D091}"/>
          </ac:spMkLst>
        </pc:spChg>
        <pc:spChg chg="del mod">
          <ac:chgData name="Patricia Mboya" userId="800a1b0381f0543e" providerId="Windows Live" clId="Web-{C71DA592-D2B3-4CC9-946D-2D33812F2EFC}" dt="2022-05-22T17:02:47.157" v="382"/>
          <ac:spMkLst>
            <pc:docMk/>
            <pc:sldMk cId="541139374" sldId="268"/>
            <ac:spMk id="4" creationId="{B06EDD53-99AF-6FEC-00DD-F5EE2B132225}"/>
          </ac:spMkLst>
        </pc:spChg>
        <pc:spChg chg="mod">
          <ac:chgData name="Patricia Mboya" userId="800a1b0381f0543e" providerId="Windows Live" clId="Web-{C71DA592-D2B3-4CC9-946D-2D33812F2EFC}" dt="2022-05-22T19:47:52.109" v="2092" actId="20577"/>
          <ac:spMkLst>
            <pc:docMk/>
            <pc:sldMk cId="541139374" sldId="268"/>
            <ac:spMk id="5" creationId="{794FAD9E-989B-6949-0C36-E215D431943E}"/>
          </ac:spMkLst>
        </pc:spChg>
        <pc:spChg chg="mod">
          <ac:chgData name="Patricia Mboya" userId="800a1b0381f0543e" providerId="Windows Live" clId="Web-{C71DA592-D2B3-4CC9-946D-2D33812F2EFC}" dt="2022-05-22T17:09:55.760" v="605" actId="20577"/>
          <ac:spMkLst>
            <pc:docMk/>
            <pc:sldMk cId="541139374" sldId="268"/>
            <ac:spMk id="6" creationId="{3607F081-0F78-5DBF-CB81-B09969790AE8}"/>
          </ac:spMkLst>
        </pc:spChg>
        <pc:picChg chg="add mod ord">
          <ac:chgData name="Patricia Mboya" userId="800a1b0381f0543e" providerId="Windows Live" clId="Web-{C71DA592-D2B3-4CC9-946D-2D33812F2EFC}" dt="2022-05-22T17:03:00.298" v="386" actId="14100"/>
          <ac:picMkLst>
            <pc:docMk/>
            <pc:sldMk cId="541139374" sldId="268"/>
            <ac:picMk id="7" creationId="{D56A4BD9-C96B-CE5A-6528-A9EC8824EB2E}"/>
          </ac:picMkLst>
        </pc:picChg>
      </pc:sldChg>
      <pc:sldChg chg="addSp delSp modSp new modTransition">
        <pc:chgData name="Patricia Mboya" userId="800a1b0381f0543e" providerId="Windows Live" clId="Web-{C71DA592-D2B3-4CC9-946D-2D33812F2EFC}" dt="2022-05-22T20:05:37.007" v="2194"/>
        <pc:sldMkLst>
          <pc:docMk/>
          <pc:sldMk cId="2675541038" sldId="269"/>
        </pc:sldMkLst>
        <pc:spChg chg="mod">
          <ac:chgData name="Patricia Mboya" userId="800a1b0381f0543e" providerId="Windows Live" clId="Web-{C71DA592-D2B3-4CC9-946D-2D33812F2EFC}" dt="2022-05-22T17:13:18.405" v="621" actId="20577"/>
          <ac:spMkLst>
            <pc:docMk/>
            <pc:sldMk cId="2675541038" sldId="269"/>
            <ac:spMk id="2" creationId="{9659BEB9-6098-C882-85F5-CFB6EF4A785E}"/>
          </ac:spMkLst>
        </pc:spChg>
        <pc:spChg chg="del mod">
          <ac:chgData name="Patricia Mboya" userId="800a1b0381f0543e" providerId="Windows Live" clId="Web-{C71DA592-D2B3-4CC9-946D-2D33812F2EFC}" dt="2022-05-22T17:11:10.996" v="611"/>
          <ac:spMkLst>
            <pc:docMk/>
            <pc:sldMk cId="2675541038" sldId="269"/>
            <ac:spMk id="3" creationId="{D6203CE5-9D9B-8FB0-90A2-F30342BF91CE}"/>
          </ac:spMkLst>
        </pc:spChg>
        <pc:spChg chg="add del mod">
          <ac:chgData name="Patricia Mboya" userId="800a1b0381f0543e" providerId="Windows Live" clId="Web-{C71DA592-D2B3-4CC9-946D-2D33812F2EFC}" dt="2022-05-22T17:21:58.010" v="652"/>
          <ac:spMkLst>
            <pc:docMk/>
            <pc:sldMk cId="2675541038" sldId="269"/>
            <ac:spMk id="4" creationId="{977DC2D7-4973-5FB5-9C98-016A507E31E6}"/>
          </ac:spMkLst>
        </pc:spChg>
        <pc:spChg chg="mod">
          <ac:chgData name="Patricia Mboya" userId="800a1b0381f0543e" providerId="Windows Live" clId="Web-{C71DA592-D2B3-4CC9-946D-2D33812F2EFC}" dt="2022-05-22T17:22:34.246" v="658" actId="20577"/>
          <ac:spMkLst>
            <pc:docMk/>
            <pc:sldMk cId="2675541038" sldId="269"/>
            <ac:spMk id="5" creationId="{B96148E0-B707-9662-6A47-A58276A3B2FA}"/>
          </ac:spMkLst>
        </pc:spChg>
        <pc:spChg chg="mod">
          <ac:chgData name="Patricia Mboya" userId="800a1b0381f0543e" providerId="Windows Live" clId="Web-{C71DA592-D2B3-4CC9-946D-2D33812F2EFC}" dt="2022-05-22T17:24:40.561" v="789" actId="20577"/>
          <ac:spMkLst>
            <pc:docMk/>
            <pc:sldMk cId="2675541038" sldId="269"/>
            <ac:spMk id="6" creationId="{D2145DF8-ADEA-C6EC-E01A-41F4C7FB2AF9}"/>
          </ac:spMkLst>
        </pc:spChg>
        <pc:graphicFrameChg chg="add del mod ord modGraphic">
          <ac:chgData name="Patricia Mboya" userId="800a1b0381f0543e" providerId="Windows Live" clId="Web-{C71DA592-D2B3-4CC9-946D-2D33812F2EFC}" dt="2022-05-22T17:10:30.027" v="609"/>
          <ac:graphicFrameMkLst>
            <pc:docMk/>
            <pc:sldMk cId="2675541038" sldId="269"/>
            <ac:graphicFrameMk id="7" creationId="{B4D05B73-F692-6A34-B65E-E62B4C7DCD47}"/>
          </ac:graphicFrameMkLst>
        </pc:graphicFrameChg>
        <pc:picChg chg="add del mod ord">
          <ac:chgData name="Patricia Mboya" userId="800a1b0381f0543e" providerId="Windows Live" clId="Web-{C71DA592-D2B3-4CC9-946D-2D33812F2EFC}" dt="2022-05-22T17:14:06.469" v="627"/>
          <ac:picMkLst>
            <pc:docMk/>
            <pc:sldMk cId="2675541038" sldId="269"/>
            <ac:picMk id="14" creationId="{74C1AED8-AEC2-4136-5F66-6AEA2FCD7057}"/>
          </ac:picMkLst>
        </pc:picChg>
        <pc:picChg chg="add mod ord">
          <ac:chgData name="Patricia Mboya" userId="800a1b0381f0543e" providerId="Windows Live" clId="Web-{C71DA592-D2B3-4CC9-946D-2D33812F2EFC}" dt="2022-05-22T17:22:12.526" v="656" actId="14100"/>
          <ac:picMkLst>
            <pc:docMk/>
            <pc:sldMk cId="2675541038" sldId="269"/>
            <ac:picMk id="15" creationId="{24E6EFE3-DC3F-BB33-F97A-48F165B39D75}"/>
          </ac:picMkLst>
        </pc:picChg>
      </pc:sldChg>
      <pc:sldChg chg="addSp delSp modSp new modTransition">
        <pc:chgData name="Patricia Mboya" userId="800a1b0381f0543e" providerId="Windows Live" clId="Web-{C71DA592-D2B3-4CC9-946D-2D33812F2EFC}" dt="2022-05-22T20:05:37.007" v="2194"/>
        <pc:sldMkLst>
          <pc:docMk/>
          <pc:sldMk cId="3736870841" sldId="270"/>
        </pc:sldMkLst>
        <pc:spChg chg="mod">
          <ac:chgData name="Patricia Mboya" userId="800a1b0381f0543e" providerId="Windows Live" clId="Web-{C71DA592-D2B3-4CC9-946D-2D33812F2EFC}" dt="2022-05-22T17:32:47.665" v="1042" actId="20577"/>
          <ac:spMkLst>
            <pc:docMk/>
            <pc:sldMk cId="3736870841" sldId="270"/>
            <ac:spMk id="2" creationId="{675D41EF-5C66-D7F8-5E8B-CD0EEC9EFD99}"/>
          </ac:spMkLst>
        </pc:spChg>
        <pc:spChg chg="del mod">
          <ac:chgData name="Patricia Mboya" userId="800a1b0381f0543e" providerId="Windows Live" clId="Web-{C71DA592-D2B3-4CC9-946D-2D33812F2EFC}" dt="2022-05-22T17:24:49.327" v="792"/>
          <ac:spMkLst>
            <pc:docMk/>
            <pc:sldMk cId="3736870841" sldId="270"/>
            <ac:spMk id="3" creationId="{BFBFC5FA-A127-AEEE-BA63-789043045949}"/>
          </ac:spMkLst>
        </pc:spChg>
        <pc:spChg chg="del mod">
          <ac:chgData name="Patricia Mboya" userId="800a1b0381f0543e" providerId="Windows Live" clId="Web-{C71DA592-D2B3-4CC9-946D-2D33812F2EFC}" dt="2022-05-22T17:26:33.501" v="794"/>
          <ac:spMkLst>
            <pc:docMk/>
            <pc:sldMk cId="3736870841" sldId="270"/>
            <ac:spMk id="4" creationId="{774B7F66-B75F-E988-3945-8DC566FEDE21}"/>
          </ac:spMkLst>
        </pc:spChg>
        <pc:spChg chg="mod">
          <ac:chgData name="Patricia Mboya" userId="800a1b0381f0543e" providerId="Windows Live" clId="Web-{C71DA592-D2B3-4CC9-946D-2D33812F2EFC}" dt="2022-05-22T19:48:18.844" v="2099" actId="20577"/>
          <ac:spMkLst>
            <pc:docMk/>
            <pc:sldMk cId="3736870841" sldId="270"/>
            <ac:spMk id="5" creationId="{A2169B78-104A-9AB6-73FC-171153BD348B}"/>
          </ac:spMkLst>
        </pc:spChg>
        <pc:spChg chg="mod">
          <ac:chgData name="Patricia Mboya" userId="800a1b0381f0543e" providerId="Windows Live" clId="Web-{C71DA592-D2B3-4CC9-946D-2D33812F2EFC}" dt="2022-05-22T19:49:21.424" v="2103" actId="20577"/>
          <ac:spMkLst>
            <pc:docMk/>
            <pc:sldMk cId="3736870841" sldId="270"/>
            <ac:spMk id="6" creationId="{F0EC83F9-9DD8-77F4-7DE3-45591C3F2138}"/>
          </ac:spMkLst>
        </pc:spChg>
        <pc:spChg chg="add del mod">
          <ac:chgData name="Patricia Mboya" userId="800a1b0381f0543e" providerId="Windows Live" clId="Web-{C71DA592-D2B3-4CC9-946D-2D33812F2EFC}" dt="2022-05-22T17:32:06.586" v="1022"/>
          <ac:spMkLst>
            <pc:docMk/>
            <pc:sldMk cId="3736870841" sldId="270"/>
            <ac:spMk id="9" creationId="{43F22897-8EA8-EEAD-B67D-66E91ACB15D8}"/>
          </ac:spMkLst>
        </pc:spChg>
        <pc:picChg chg="add del mod ord">
          <ac:chgData name="Patricia Mboya" userId="800a1b0381f0543e" providerId="Windows Live" clId="Web-{C71DA592-D2B3-4CC9-946D-2D33812F2EFC}" dt="2022-05-22T17:31:51.492" v="1021"/>
          <ac:picMkLst>
            <pc:docMk/>
            <pc:sldMk cId="3736870841" sldId="270"/>
            <ac:picMk id="7" creationId="{3B478623-2919-FAE7-9CB5-B7D9EF956CA6}"/>
          </ac:picMkLst>
        </pc:picChg>
        <pc:picChg chg="add mod ord">
          <ac:chgData name="Patricia Mboya" userId="800a1b0381f0543e" providerId="Windows Live" clId="Web-{C71DA592-D2B3-4CC9-946D-2D33812F2EFC}" dt="2022-05-22T17:32:14.649" v="1024" actId="14100"/>
          <ac:picMkLst>
            <pc:docMk/>
            <pc:sldMk cId="3736870841" sldId="270"/>
            <ac:picMk id="10" creationId="{106D461B-F02F-D553-0ABE-85880D97EC87}"/>
          </ac:picMkLst>
        </pc:picChg>
      </pc:sldChg>
      <pc:sldChg chg="addSp delSp modSp new modTransition">
        <pc:chgData name="Patricia Mboya" userId="800a1b0381f0543e" providerId="Windows Live" clId="Web-{C71DA592-D2B3-4CC9-946D-2D33812F2EFC}" dt="2022-05-22T20:05:37.007" v="2194"/>
        <pc:sldMkLst>
          <pc:docMk/>
          <pc:sldMk cId="442197647" sldId="271"/>
        </pc:sldMkLst>
        <pc:spChg chg="mod">
          <ac:chgData name="Patricia Mboya" userId="800a1b0381f0543e" providerId="Windows Live" clId="Web-{C71DA592-D2B3-4CC9-946D-2D33812F2EFC}" dt="2022-05-22T18:00:49.187" v="1054" actId="20577"/>
          <ac:spMkLst>
            <pc:docMk/>
            <pc:sldMk cId="442197647" sldId="271"/>
            <ac:spMk id="2" creationId="{EC56B6AE-CE37-682A-C6B2-C9B1FA1CCE67}"/>
          </ac:spMkLst>
        </pc:spChg>
        <pc:spChg chg="del mod">
          <ac:chgData name="Patricia Mboya" userId="800a1b0381f0543e" providerId="Windows Live" clId="Web-{C71DA592-D2B3-4CC9-946D-2D33812F2EFC}" dt="2022-05-22T17:47:53.467" v="1045"/>
          <ac:spMkLst>
            <pc:docMk/>
            <pc:sldMk cId="442197647" sldId="271"/>
            <ac:spMk id="3" creationId="{209B09DE-8C31-1B33-F3B6-7F808899C06F}"/>
          </ac:spMkLst>
        </pc:spChg>
        <pc:spChg chg="del mod">
          <ac:chgData name="Patricia Mboya" userId="800a1b0381f0543e" providerId="Windows Live" clId="Web-{C71DA592-D2B3-4CC9-946D-2D33812F2EFC}" dt="2022-05-22T18:01:04.969" v="1056"/>
          <ac:spMkLst>
            <pc:docMk/>
            <pc:sldMk cId="442197647" sldId="271"/>
            <ac:spMk id="4" creationId="{6F0B0322-6E57-82BB-363C-7F8B9E176463}"/>
          </ac:spMkLst>
        </pc:spChg>
        <pc:spChg chg="mod">
          <ac:chgData name="Patricia Mboya" userId="800a1b0381f0543e" providerId="Windows Live" clId="Web-{C71DA592-D2B3-4CC9-946D-2D33812F2EFC}" dt="2022-05-22T18:01:28.172" v="1082" actId="20577"/>
          <ac:spMkLst>
            <pc:docMk/>
            <pc:sldMk cId="442197647" sldId="271"/>
            <ac:spMk id="5" creationId="{D28CDC95-85CE-5C17-2C9B-7E655FCC918E}"/>
          </ac:spMkLst>
        </pc:spChg>
        <pc:spChg chg="mod">
          <ac:chgData name="Patricia Mboya" userId="800a1b0381f0543e" providerId="Windows Live" clId="Web-{C71DA592-D2B3-4CC9-946D-2D33812F2EFC}" dt="2022-05-22T19:49:38.111" v="2105" actId="20577"/>
          <ac:spMkLst>
            <pc:docMk/>
            <pc:sldMk cId="442197647" sldId="271"/>
            <ac:spMk id="6" creationId="{127669FD-00D5-C791-807D-628DC5CDF2C4}"/>
          </ac:spMkLst>
        </pc:spChg>
        <pc:picChg chg="add mod ord">
          <ac:chgData name="Patricia Mboya" userId="800a1b0381f0543e" providerId="Windows Live" clId="Web-{C71DA592-D2B3-4CC9-946D-2D33812F2EFC}" dt="2022-05-22T18:01:14.953" v="1059" actId="1076"/>
          <ac:picMkLst>
            <pc:docMk/>
            <pc:sldMk cId="442197647" sldId="271"/>
            <ac:picMk id="7" creationId="{1E2A7A9D-D3F9-D5EC-F336-B7E1510DD861}"/>
          </ac:picMkLst>
        </pc:picChg>
      </pc:sldChg>
      <pc:sldChg chg="addSp delSp modSp new del">
        <pc:chgData name="Patricia Mboya" userId="800a1b0381f0543e" providerId="Windows Live" clId="Web-{C71DA592-D2B3-4CC9-946D-2D33812F2EFC}" dt="2022-05-22T18:34:07.559" v="1468"/>
        <pc:sldMkLst>
          <pc:docMk/>
          <pc:sldMk cId="1850935851" sldId="272"/>
        </pc:sldMkLst>
        <pc:spChg chg="mod">
          <ac:chgData name="Patricia Mboya" userId="800a1b0381f0543e" providerId="Windows Live" clId="Web-{C71DA592-D2B3-4CC9-946D-2D33812F2EFC}" dt="2022-05-22T18:11:38.295" v="1274" actId="20577"/>
          <ac:spMkLst>
            <pc:docMk/>
            <pc:sldMk cId="1850935851" sldId="272"/>
            <ac:spMk id="2" creationId="{A1248EB1-D2DE-5203-5808-629F2EFCB3EE}"/>
          </ac:spMkLst>
        </pc:spChg>
        <pc:spChg chg="del">
          <ac:chgData name="Patricia Mboya" userId="800a1b0381f0543e" providerId="Windows Live" clId="Web-{C71DA592-D2B3-4CC9-946D-2D33812F2EFC}" dt="2022-05-22T18:11:46.811" v="1275"/>
          <ac:spMkLst>
            <pc:docMk/>
            <pc:sldMk cId="1850935851" sldId="272"/>
            <ac:spMk id="3" creationId="{C7E929D9-C0FC-A83A-022B-53ADF4ED7589}"/>
          </ac:spMkLst>
        </pc:spChg>
        <pc:spChg chg="mod">
          <ac:chgData name="Patricia Mboya" userId="800a1b0381f0543e" providerId="Windows Live" clId="Web-{C71DA592-D2B3-4CC9-946D-2D33812F2EFC}" dt="2022-05-22T18:13:59.267" v="1285" actId="14100"/>
          <ac:spMkLst>
            <pc:docMk/>
            <pc:sldMk cId="1850935851" sldId="272"/>
            <ac:spMk id="4" creationId="{CCD172B7-EAA1-24E9-F01D-1E8428BDE440}"/>
          </ac:spMkLst>
        </pc:spChg>
        <pc:spChg chg="add mod">
          <ac:chgData name="Patricia Mboya" userId="800a1b0381f0543e" providerId="Windows Live" clId="Web-{C71DA592-D2B3-4CC9-946D-2D33812F2EFC}" dt="2022-05-22T18:14:17.549" v="1290" actId="20577"/>
          <ac:spMkLst>
            <pc:docMk/>
            <pc:sldMk cId="1850935851" sldId="272"/>
            <ac:spMk id="6" creationId="{8986130C-FA06-C17F-A66D-F9684D71CEB0}"/>
          </ac:spMkLst>
        </pc:spChg>
        <pc:spChg chg="add">
          <ac:chgData name="Patricia Mboya" userId="800a1b0381f0543e" providerId="Windows Live" clId="Web-{C71DA592-D2B3-4CC9-946D-2D33812F2EFC}" dt="2022-05-22T18:34:02.356" v="1467"/>
          <ac:spMkLst>
            <pc:docMk/>
            <pc:sldMk cId="1850935851" sldId="272"/>
            <ac:spMk id="7" creationId="{28F3FC43-02AC-66FE-45C4-63DE72B99AE8}"/>
          </ac:spMkLst>
        </pc:spChg>
        <pc:picChg chg="add mod ord">
          <ac:chgData name="Patricia Mboya" userId="800a1b0381f0543e" providerId="Windows Live" clId="Web-{C71DA592-D2B3-4CC9-946D-2D33812F2EFC}" dt="2022-05-22T18:11:57.764" v="1278" actId="14100"/>
          <ac:picMkLst>
            <pc:docMk/>
            <pc:sldMk cId="1850935851" sldId="272"/>
            <ac:picMk id="5" creationId="{59708736-AF0C-2EAC-B118-D4BCAAD7DA5E}"/>
          </ac:picMkLst>
        </pc:picChg>
      </pc:sldChg>
      <pc:sldChg chg="addSp delSp modSp new modTransition">
        <pc:chgData name="Patricia Mboya" userId="800a1b0381f0543e" providerId="Windows Live" clId="Web-{C71DA592-D2B3-4CC9-946D-2D33812F2EFC}" dt="2022-05-22T20:05:37.007" v="2194"/>
        <pc:sldMkLst>
          <pc:docMk/>
          <pc:sldMk cId="3390607771" sldId="273"/>
        </pc:sldMkLst>
        <pc:spChg chg="mod">
          <ac:chgData name="Patricia Mboya" userId="800a1b0381f0543e" providerId="Windows Live" clId="Web-{C71DA592-D2B3-4CC9-946D-2D33812F2EFC}" dt="2022-05-22T18:31:41.243" v="1466" actId="20577"/>
          <ac:spMkLst>
            <pc:docMk/>
            <pc:sldMk cId="3390607771" sldId="273"/>
            <ac:spMk id="2" creationId="{9AFDCB0A-695C-9EB3-0D65-789E64357BF1}"/>
          </ac:spMkLst>
        </pc:spChg>
        <pc:spChg chg="del mod">
          <ac:chgData name="Patricia Mboya" userId="800a1b0381f0543e" providerId="Windows Live" clId="Web-{C71DA592-D2B3-4CC9-946D-2D33812F2EFC}" dt="2022-05-22T18:14:46.721" v="1294"/>
          <ac:spMkLst>
            <pc:docMk/>
            <pc:sldMk cId="3390607771" sldId="273"/>
            <ac:spMk id="3" creationId="{F3AE4FF1-E541-7A55-BD08-90511CE2DB53}"/>
          </ac:spMkLst>
        </pc:spChg>
        <pc:spChg chg="del">
          <ac:chgData name="Patricia Mboya" userId="800a1b0381f0543e" providerId="Windows Live" clId="Web-{C71DA592-D2B3-4CC9-946D-2D33812F2EFC}" dt="2022-05-22T18:14:31.346" v="1292"/>
          <ac:spMkLst>
            <pc:docMk/>
            <pc:sldMk cId="3390607771" sldId="273"/>
            <ac:spMk id="4" creationId="{E3725545-0D78-96CD-0BD8-CF5A061A5857}"/>
          </ac:spMkLst>
        </pc:spChg>
        <pc:spChg chg="mod">
          <ac:chgData name="Patricia Mboya" userId="800a1b0381f0543e" providerId="Windows Live" clId="Web-{C71DA592-D2B3-4CC9-946D-2D33812F2EFC}" dt="2022-05-22T18:31:29.524" v="1458" actId="14100"/>
          <ac:spMkLst>
            <pc:docMk/>
            <pc:sldMk cId="3390607771" sldId="273"/>
            <ac:spMk id="5" creationId="{9ABE0D85-5B08-2031-F017-E88EC0B2DE22}"/>
          </ac:spMkLst>
        </pc:spChg>
        <pc:spChg chg="mod">
          <ac:chgData name="Patricia Mboya" userId="800a1b0381f0543e" providerId="Windows Live" clId="Web-{C71DA592-D2B3-4CC9-946D-2D33812F2EFC}" dt="2022-05-22T19:52:24.303" v="2132" actId="20577"/>
          <ac:spMkLst>
            <pc:docMk/>
            <pc:sldMk cId="3390607771" sldId="273"/>
            <ac:spMk id="6" creationId="{EB913B91-3ADD-1108-B03C-DBD7A0D36B4F}"/>
          </ac:spMkLst>
        </pc:spChg>
        <pc:picChg chg="add mod ord">
          <ac:chgData name="Patricia Mboya" userId="800a1b0381f0543e" providerId="Windows Live" clId="Web-{C71DA592-D2B3-4CC9-946D-2D33812F2EFC}" dt="2022-05-22T18:15:00.096" v="1298" actId="14100"/>
          <ac:picMkLst>
            <pc:docMk/>
            <pc:sldMk cId="3390607771" sldId="273"/>
            <ac:picMk id="7" creationId="{3A123354-B17E-32C1-21E2-C03AE691FCDE}"/>
          </ac:picMkLst>
        </pc:picChg>
      </pc:sldChg>
      <pc:sldChg chg="addSp delSp modSp new mod modTransition setBg setClrOvrMap">
        <pc:chgData name="Patricia Mboya" userId="800a1b0381f0543e" providerId="Windows Live" clId="Web-{C71DA592-D2B3-4CC9-946D-2D33812F2EFC}" dt="2022-05-22T20:05:37.007" v="2194"/>
        <pc:sldMkLst>
          <pc:docMk/>
          <pc:sldMk cId="146585803" sldId="274"/>
        </pc:sldMkLst>
        <pc:spChg chg="add mod ord">
          <ac:chgData name="Patricia Mboya" userId="800a1b0381f0543e" providerId="Windows Live" clId="Web-{C71DA592-D2B3-4CC9-946D-2D33812F2EFC}" dt="2022-05-22T20:03:30.677" v="2184" actId="14100"/>
          <ac:spMkLst>
            <pc:docMk/>
            <pc:sldMk cId="146585803" sldId="274"/>
            <ac:spMk id="2" creationId="{F9C7D874-25A7-61B6-7522-7C43D51629AA}"/>
          </ac:spMkLst>
        </pc:spChg>
        <pc:spChg chg="add del mod">
          <ac:chgData name="Patricia Mboya" userId="800a1b0381f0543e" providerId="Windows Live" clId="Web-{C71DA592-D2B3-4CC9-946D-2D33812F2EFC}" dt="2022-05-22T18:35:53.483" v="1475"/>
          <ac:spMkLst>
            <pc:docMk/>
            <pc:sldMk cId="146585803" sldId="274"/>
            <ac:spMk id="4" creationId="{5050A770-CCCB-1C8F-A6B4-824ADAD4ECB8}"/>
          </ac:spMkLst>
        </pc:spChg>
        <pc:spChg chg="add mod">
          <ac:chgData name="Patricia Mboya" userId="800a1b0381f0543e" providerId="Windows Live" clId="Web-{C71DA592-D2B3-4CC9-946D-2D33812F2EFC}" dt="2022-05-22T20:03:01.942" v="2180" actId="20577"/>
          <ac:spMkLst>
            <pc:docMk/>
            <pc:sldMk cId="146585803" sldId="274"/>
            <ac:spMk id="7" creationId="{97F28866-D95B-7509-204E-14F84D5984F0}"/>
          </ac:spMkLst>
        </pc:spChg>
        <pc:spChg chg="add">
          <ac:chgData name="Patricia Mboya" userId="800a1b0381f0543e" providerId="Windows Live" clId="Web-{C71DA592-D2B3-4CC9-946D-2D33812F2EFC}" dt="2022-05-22T18:36:46.875" v="1478"/>
          <ac:spMkLst>
            <pc:docMk/>
            <pc:sldMk cId="146585803" sldId="274"/>
            <ac:spMk id="22" creationId="{59647F54-801D-44AB-8284-EDDFF7763139}"/>
          </ac:spMkLst>
        </pc:spChg>
        <pc:spChg chg="add">
          <ac:chgData name="Patricia Mboya" userId="800a1b0381f0543e" providerId="Windows Live" clId="Web-{C71DA592-D2B3-4CC9-946D-2D33812F2EFC}" dt="2022-05-22T18:36:46.875" v="1478"/>
          <ac:spMkLst>
            <pc:docMk/>
            <pc:sldMk cId="146585803" sldId="274"/>
            <ac:spMk id="24" creationId="{8D489E29-742E-4D34-AB08-CE3217805B81}"/>
          </ac:spMkLst>
        </pc:spChg>
        <pc:grpChg chg="add">
          <ac:chgData name="Patricia Mboya" userId="800a1b0381f0543e" providerId="Windows Live" clId="Web-{C71DA592-D2B3-4CC9-946D-2D33812F2EFC}" dt="2022-05-22T18:36:46.875" v="1478"/>
          <ac:grpSpMkLst>
            <pc:docMk/>
            <pc:sldMk cId="146585803" sldId="274"/>
            <ac:grpSpMk id="11" creationId="{FAEF28A3-012D-4640-B8B8-1EF6EAF7233B}"/>
          </ac:grpSpMkLst>
        </pc:grpChg>
        <pc:picChg chg="add del mod">
          <ac:chgData name="Patricia Mboya" userId="800a1b0381f0543e" providerId="Windows Live" clId="Web-{C71DA592-D2B3-4CC9-946D-2D33812F2EFC}" dt="2022-05-22T18:35:53.483" v="1476"/>
          <ac:picMkLst>
            <pc:docMk/>
            <pc:sldMk cId="146585803" sldId="274"/>
            <ac:picMk id="3" creationId="{011D1339-2283-6DD4-F204-6DC98CE32D13}"/>
          </ac:picMkLst>
        </pc:picChg>
        <pc:picChg chg="add mod">
          <ac:chgData name="Patricia Mboya" userId="800a1b0381f0543e" providerId="Windows Live" clId="Web-{C71DA592-D2B3-4CC9-946D-2D33812F2EFC}" dt="2022-05-22T18:36:46.875" v="1478"/>
          <ac:picMkLst>
            <pc:docMk/>
            <pc:sldMk cId="146585803" sldId="274"/>
            <ac:picMk id="6" creationId="{C660D159-AAD0-B9EA-6033-FE4632763A51}"/>
          </ac:picMkLst>
        </pc:picChg>
      </pc:sldChg>
      <pc:sldChg chg="modSp new modTransition">
        <pc:chgData name="Patricia Mboya" userId="800a1b0381f0543e" providerId="Windows Live" clId="Web-{C71DA592-D2B3-4CC9-946D-2D33812F2EFC}" dt="2022-05-22T20:05:37.007" v="2194"/>
        <pc:sldMkLst>
          <pc:docMk/>
          <pc:sldMk cId="3665611500" sldId="275"/>
        </pc:sldMkLst>
        <pc:spChg chg="mod">
          <ac:chgData name="Patricia Mboya" userId="800a1b0381f0543e" providerId="Windows Live" clId="Web-{C71DA592-D2B3-4CC9-946D-2D33812F2EFC}" dt="2022-05-22T18:55:27.946" v="1541" actId="20577"/>
          <ac:spMkLst>
            <pc:docMk/>
            <pc:sldMk cId="3665611500" sldId="275"/>
            <ac:spMk id="2" creationId="{006FA228-FD1B-155E-AA3D-8AC90EA45B29}"/>
          </ac:spMkLst>
        </pc:spChg>
        <pc:spChg chg="mod">
          <ac:chgData name="Patricia Mboya" userId="800a1b0381f0543e" providerId="Windows Live" clId="Web-{C71DA592-D2B3-4CC9-946D-2D33812F2EFC}" dt="2022-05-22T19:53:54.336" v="2163" actId="20577"/>
          <ac:spMkLst>
            <pc:docMk/>
            <pc:sldMk cId="3665611500" sldId="275"/>
            <ac:spMk id="3" creationId="{1E8CD3B5-A9C3-915F-6C9D-BB10E99D366B}"/>
          </ac:spMkLst>
        </pc:spChg>
      </pc:sldChg>
      <pc:sldChg chg="modSp new modTransition">
        <pc:chgData name="Patricia Mboya" userId="800a1b0381f0543e" providerId="Windows Live" clId="Web-{C71DA592-D2B3-4CC9-946D-2D33812F2EFC}" dt="2022-05-22T20:05:37.007" v="2194"/>
        <pc:sldMkLst>
          <pc:docMk/>
          <pc:sldMk cId="3746866555" sldId="276"/>
        </pc:sldMkLst>
        <pc:spChg chg="mod">
          <ac:chgData name="Patricia Mboya" userId="800a1b0381f0543e" providerId="Windows Live" clId="Web-{C71DA592-D2B3-4CC9-946D-2D33812F2EFC}" dt="2022-05-22T19:19:17.634" v="1837" actId="20577"/>
          <ac:spMkLst>
            <pc:docMk/>
            <pc:sldMk cId="3746866555" sldId="276"/>
            <ac:spMk id="2" creationId="{FC3725D8-DA66-B266-BBD1-7BD1BB13EC50}"/>
          </ac:spMkLst>
        </pc:spChg>
        <pc:spChg chg="mod">
          <ac:chgData name="Patricia Mboya" userId="800a1b0381f0543e" providerId="Windows Live" clId="Web-{C71DA592-D2B3-4CC9-946D-2D33812F2EFC}" dt="2022-05-22T19:53:29.679" v="2155" actId="20577"/>
          <ac:spMkLst>
            <pc:docMk/>
            <pc:sldMk cId="3746866555" sldId="276"/>
            <ac:spMk id="3" creationId="{ACB17B3B-04D8-25D2-2F1F-3A6E5011CA8C}"/>
          </ac:spMkLst>
        </pc:spChg>
      </pc:sldChg>
      <pc:sldChg chg="addSp modSp new mod modTransition setBg setClrOvrMap">
        <pc:chgData name="Patricia Mboya" userId="800a1b0381f0543e" providerId="Windows Live" clId="Web-{C71DA592-D2B3-4CC9-946D-2D33812F2EFC}" dt="2022-05-22T20:05:37.007" v="2194"/>
        <pc:sldMkLst>
          <pc:docMk/>
          <pc:sldMk cId="906826308" sldId="277"/>
        </pc:sldMkLst>
        <pc:spChg chg="add mod ord">
          <ac:chgData name="Patricia Mboya" userId="800a1b0381f0543e" providerId="Windows Live" clId="Web-{C71DA592-D2B3-4CC9-946D-2D33812F2EFC}" dt="2022-05-22T19:54:37.337" v="2169" actId="14100"/>
          <ac:spMkLst>
            <pc:docMk/>
            <pc:sldMk cId="906826308" sldId="277"/>
            <ac:spMk id="2" creationId="{940FC292-77E2-DD9E-E84D-CE691A536753}"/>
          </ac:spMkLst>
        </pc:spChg>
        <pc:spChg chg="add mod">
          <ac:chgData name="Patricia Mboya" userId="800a1b0381f0543e" providerId="Windows Live" clId="Web-{C71DA592-D2B3-4CC9-946D-2D33812F2EFC}" dt="2022-05-22T19:00:38.313" v="1586"/>
          <ac:spMkLst>
            <pc:docMk/>
            <pc:sldMk cId="906826308" sldId="277"/>
            <ac:spMk id="4" creationId="{54DD79F7-9125-5140-6E55-2B1139CA32B7}"/>
          </ac:spMkLst>
        </pc:spChg>
        <pc:spChg chg="add mod">
          <ac:chgData name="Patricia Mboya" userId="800a1b0381f0543e" providerId="Windows Live" clId="Web-{C71DA592-D2B3-4CC9-946D-2D33812F2EFC}" dt="2022-05-22T20:03:49.036" v="2185" actId="20577"/>
          <ac:spMkLst>
            <pc:docMk/>
            <pc:sldMk cId="906826308" sldId="277"/>
            <ac:spMk id="6" creationId="{E73E4ADF-E969-E670-C8AD-693B1376BF11}"/>
          </ac:spMkLst>
        </pc:spChg>
        <pc:spChg chg="add">
          <ac:chgData name="Patricia Mboya" userId="800a1b0381f0543e" providerId="Windows Live" clId="Web-{C71DA592-D2B3-4CC9-946D-2D33812F2EFC}" dt="2022-05-22T19:00:38.313" v="1586"/>
          <ac:spMkLst>
            <pc:docMk/>
            <pc:sldMk cId="906826308" sldId="277"/>
            <ac:spMk id="20" creationId="{59647F54-801D-44AB-8284-EDDFF7763139}"/>
          </ac:spMkLst>
        </pc:spChg>
        <pc:spChg chg="add">
          <ac:chgData name="Patricia Mboya" userId="800a1b0381f0543e" providerId="Windows Live" clId="Web-{C71DA592-D2B3-4CC9-946D-2D33812F2EFC}" dt="2022-05-22T19:00:38.313" v="1586"/>
          <ac:spMkLst>
            <pc:docMk/>
            <pc:sldMk cId="906826308" sldId="277"/>
            <ac:spMk id="22" creationId="{8D489E29-742E-4D34-AB08-CE3217805B81}"/>
          </ac:spMkLst>
        </pc:spChg>
        <pc:grpChg chg="add">
          <ac:chgData name="Patricia Mboya" userId="800a1b0381f0543e" providerId="Windows Live" clId="Web-{C71DA592-D2B3-4CC9-946D-2D33812F2EFC}" dt="2022-05-22T19:00:38.313" v="1586"/>
          <ac:grpSpMkLst>
            <pc:docMk/>
            <pc:sldMk cId="906826308" sldId="277"/>
            <ac:grpSpMk id="9" creationId="{FAEF28A3-012D-4640-B8B8-1EF6EAF7233B}"/>
          </ac:grpSpMkLst>
        </pc:grpChg>
        <pc:picChg chg="add mod">
          <ac:chgData name="Patricia Mboya" userId="800a1b0381f0543e" providerId="Windows Live" clId="Web-{C71DA592-D2B3-4CC9-946D-2D33812F2EFC}" dt="2022-05-22T19:01:53.252" v="1637" actId="1076"/>
          <ac:picMkLst>
            <pc:docMk/>
            <pc:sldMk cId="906826308" sldId="277"/>
            <ac:picMk id="3" creationId="{356BC103-9750-5849-7D3C-80C333F0E8F3}"/>
          </ac:picMkLst>
        </pc:picChg>
      </pc:sldChg>
      <pc:sldChg chg="addSp delSp new del">
        <pc:chgData name="Patricia Mboya" userId="800a1b0381f0543e" providerId="Windows Live" clId="Web-{C71DA592-D2B3-4CC9-946D-2D33812F2EFC}" dt="2022-05-22T19:03:16.113" v="1646"/>
        <pc:sldMkLst>
          <pc:docMk/>
          <pc:sldMk cId="4021163770" sldId="278"/>
        </pc:sldMkLst>
        <pc:spChg chg="add del">
          <ac:chgData name="Patricia Mboya" userId="800a1b0381f0543e" providerId="Windows Live" clId="Web-{C71DA592-D2B3-4CC9-946D-2D33812F2EFC}" dt="2022-05-22T19:02:20.971" v="1640"/>
          <ac:spMkLst>
            <pc:docMk/>
            <pc:sldMk cId="4021163770" sldId="278"/>
            <ac:spMk id="2" creationId="{CB5E2E17-58DA-6377-70FC-9AECDA2DE486}"/>
          </ac:spMkLst>
        </pc:spChg>
      </pc:sldChg>
      <pc:sldChg chg="new del">
        <pc:chgData name="Patricia Mboya" userId="800a1b0381f0543e" providerId="Windows Live" clId="Web-{C71DA592-D2B3-4CC9-946D-2D33812F2EFC}" dt="2022-05-22T19:03:13.175" v="1645"/>
        <pc:sldMkLst>
          <pc:docMk/>
          <pc:sldMk cId="194102970" sldId="279"/>
        </pc:sldMkLst>
      </pc:sldChg>
      <pc:sldChg chg="new del">
        <pc:chgData name="Patricia Mboya" userId="800a1b0381f0543e" providerId="Windows Live" clId="Web-{C71DA592-D2B3-4CC9-946D-2D33812F2EFC}" dt="2022-05-22T19:03:09.425" v="1644"/>
        <pc:sldMkLst>
          <pc:docMk/>
          <pc:sldMk cId="2039468578" sldId="280"/>
        </pc:sldMkLst>
      </pc:sldChg>
      <pc:sldChg chg="addSp delSp modSp new mod modTransition setBg setClrOvrMap">
        <pc:chgData name="Patricia Mboya" userId="800a1b0381f0543e" providerId="Windows Live" clId="Web-{C71DA592-D2B3-4CC9-946D-2D33812F2EFC}" dt="2022-05-22T20:05:37.007" v="2194"/>
        <pc:sldMkLst>
          <pc:docMk/>
          <pc:sldMk cId="201248737" sldId="281"/>
        </pc:sldMkLst>
        <pc:spChg chg="mod">
          <ac:chgData name="Patricia Mboya" userId="800a1b0381f0543e" providerId="Windows Live" clId="Web-{C71DA592-D2B3-4CC9-946D-2D33812F2EFC}" dt="2022-05-22T19:10:31.185" v="1672" actId="20577"/>
          <ac:spMkLst>
            <pc:docMk/>
            <pc:sldMk cId="201248737" sldId="281"/>
            <ac:spMk id="2" creationId="{0C3409C7-9DB3-2320-97AD-26E12D703E99}"/>
          </ac:spMkLst>
        </pc:spChg>
        <pc:spChg chg="del">
          <ac:chgData name="Patricia Mboya" userId="800a1b0381f0543e" providerId="Windows Live" clId="Web-{C71DA592-D2B3-4CC9-946D-2D33812F2EFC}" dt="2022-05-22T19:04:54.209" v="1647"/>
          <ac:spMkLst>
            <pc:docMk/>
            <pc:sldMk cId="201248737" sldId="281"/>
            <ac:spMk id="3" creationId="{995104F4-8568-30F9-5ACC-078F021ED828}"/>
          </ac:spMkLst>
        </pc:spChg>
        <pc:spChg chg="mod">
          <ac:chgData name="Patricia Mboya" userId="800a1b0381f0543e" providerId="Windows Live" clId="Web-{C71DA592-D2B3-4CC9-946D-2D33812F2EFC}" dt="2022-05-22T19:54:52.759" v="2171" actId="20577"/>
          <ac:spMkLst>
            <pc:docMk/>
            <pc:sldMk cId="201248737" sldId="281"/>
            <ac:spMk id="4" creationId="{682BE581-7F92-3E20-4B85-CFC08A188ED4}"/>
          </ac:spMkLst>
        </pc:spChg>
        <pc:spChg chg="add del mod">
          <ac:chgData name="Patricia Mboya" userId="800a1b0381f0543e" providerId="Windows Live" clId="Web-{C71DA592-D2B3-4CC9-946D-2D33812F2EFC}" dt="2022-05-22T19:05:40.647" v="1655"/>
          <ac:spMkLst>
            <pc:docMk/>
            <pc:sldMk cId="201248737" sldId="281"/>
            <ac:spMk id="6" creationId="{BE2E801D-1014-3CF8-D1F0-04FA9576D56B}"/>
          </ac:spMkLst>
        </pc:spChg>
        <pc:spChg chg="add del mod">
          <ac:chgData name="Patricia Mboya" userId="800a1b0381f0543e" providerId="Windows Live" clId="Web-{C71DA592-D2B3-4CC9-946D-2D33812F2EFC}" dt="2022-05-22T19:07:00.477" v="1661"/>
          <ac:spMkLst>
            <pc:docMk/>
            <pc:sldMk cId="201248737" sldId="281"/>
            <ac:spMk id="9" creationId="{D4D0D44A-3870-D9E8-5130-B60C839110F0}"/>
          </ac:spMkLst>
        </pc:spChg>
        <pc:spChg chg="add del mod">
          <ac:chgData name="Patricia Mboya" userId="800a1b0381f0543e" providerId="Windows Live" clId="Web-{C71DA592-D2B3-4CC9-946D-2D33812F2EFC}" dt="2022-05-22T19:06:50.555" v="1656"/>
          <ac:spMkLst>
            <pc:docMk/>
            <pc:sldMk cId="201248737" sldId="281"/>
            <ac:spMk id="12" creationId="{189562BC-1967-4711-94C4-4066A3C83CEC}"/>
          </ac:spMkLst>
        </pc:spChg>
        <pc:spChg chg="add del mod">
          <ac:chgData name="Patricia Mboya" userId="800a1b0381f0543e" providerId="Windows Live" clId="Web-{C71DA592-D2B3-4CC9-946D-2D33812F2EFC}" dt="2022-05-22T19:07:40.619" v="1664"/>
          <ac:spMkLst>
            <pc:docMk/>
            <pc:sldMk cId="201248737" sldId="281"/>
            <ac:spMk id="14" creationId="{6AFE6BDD-7048-E6D5-DBCD-8C958E075830}"/>
          </ac:spMkLst>
        </pc:spChg>
        <pc:spChg chg="add del mod">
          <ac:chgData name="Patricia Mboya" userId="800a1b0381f0543e" providerId="Windows Live" clId="Web-{C71DA592-D2B3-4CC9-946D-2D33812F2EFC}" dt="2022-05-22T19:07:56.838" v="1665"/>
          <ac:spMkLst>
            <pc:docMk/>
            <pc:sldMk cId="201248737" sldId="281"/>
            <ac:spMk id="18" creationId="{A7282C77-1278-C6DC-A366-D44DE391F448}"/>
          </ac:spMkLst>
        </pc:spChg>
        <pc:spChg chg="add">
          <ac:chgData name="Patricia Mboya" userId="800a1b0381f0543e" providerId="Windows Live" clId="Web-{C71DA592-D2B3-4CC9-946D-2D33812F2EFC}" dt="2022-05-22T19:07:56.838" v="1665"/>
          <ac:spMkLst>
            <pc:docMk/>
            <pc:sldMk cId="201248737" sldId="281"/>
            <ac:spMk id="34" creationId="{59647F54-801D-44AB-8284-EDDFF7763139}"/>
          </ac:spMkLst>
        </pc:spChg>
        <pc:spChg chg="add">
          <ac:chgData name="Patricia Mboya" userId="800a1b0381f0543e" providerId="Windows Live" clId="Web-{C71DA592-D2B3-4CC9-946D-2D33812F2EFC}" dt="2022-05-22T19:07:56.838" v="1665"/>
          <ac:spMkLst>
            <pc:docMk/>
            <pc:sldMk cId="201248737" sldId="281"/>
            <ac:spMk id="36" creationId="{6E0488BA-180E-40D8-8350-4B179179556B}"/>
          </ac:spMkLst>
        </pc:spChg>
        <pc:grpChg chg="add">
          <ac:chgData name="Patricia Mboya" userId="800a1b0381f0543e" providerId="Windows Live" clId="Web-{C71DA592-D2B3-4CC9-946D-2D33812F2EFC}" dt="2022-05-22T19:07:56.838" v="1665"/>
          <ac:grpSpMkLst>
            <pc:docMk/>
            <pc:sldMk cId="201248737" sldId="281"/>
            <ac:grpSpMk id="23" creationId="{FAEF28A3-012D-4640-B8B8-1EF6EAF7233B}"/>
          </ac:grpSpMkLst>
        </pc:grpChg>
        <pc:picChg chg="add del mod ord modCrop">
          <ac:chgData name="Patricia Mboya" userId="800a1b0381f0543e" providerId="Windows Live" clId="Web-{C71DA592-D2B3-4CC9-946D-2D33812F2EFC}" dt="2022-05-22T19:05:40.647" v="1655"/>
          <ac:picMkLst>
            <pc:docMk/>
            <pc:sldMk cId="201248737" sldId="281"/>
            <ac:picMk id="5" creationId="{B3F0D75F-BA79-44E7-5030-90F10350117D}"/>
          </ac:picMkLst>
        </pc:picChg>
        <pc:picChg chg="add del mod">
          <ac:chgData name="Patricia Mboya" userId="800a1b0381f0543e" providerId="Windows Live" clId="Web-{C71DA592-D2B3-4CC9-946D-2D33812F2EFC}" dt="2022-05-22T19:07:00.477" v="1661"/>
          <ac:picMkLst>
            <pc:docMk/>
            <pc:sldMk cId="201248737" sldId="281"/>
            <ac:picMk id="8" creationId="{20B3E634-F1FC-6147-6D35-CECBA2125966}"/>
          </ac:picMkLst>
        </pc:picChg>
        <pc:picChg chg="add del mod ord modCrop">
          <ac:chgData name="Patricia Mboya" userId="800a1b0381f0543e" providerId="Windows Live" clId="Web-{C71DA592-D2B3-4CC9-946D-2D33812F2EFC}" dt="2022-05-22T19:07:40.619" v="1664"/>
          <ac:picMkLst>
            <pc:docMk/>
            <pc:sldMk cId="201248737" sldId="281"/>
            <ac:picMk id="13" creationId="{3B5A8D77-B73B-6F10-D1F3-DC1BA9CBA9A9}"/>
          </ac:picMkLst>
        </pc:picChg>
        <pc:picChg chg="add mod ord">
          <ac:chgData name="Patricia Mboya" userId="800a1b0381f0543e" providerId="Windows Live" clId="Web-{C71DA592-D2B3-4CC9-946D-2D33812F2EFC}" dt="2022-05-22T19:07:56.838" v="1665"/>
          <ac:picMkLst>
            <pc:docMk/>
            <pc:sldMk cId="201248737" sldId="281"/>
            <ac:picMk id="16" creationId="{A872C8A1-E3CE-DA18-005B-F5CE7D789532}"/>
          </ac:picMkLst>
        </pc:picChg>
      </pc:sldChg>
      <pc:sldChg chg="addSp modSp new mod modTransition setBg setClrOvrMap">
        <pc:chgData name="Patricia Mboya" userId="800a1b0381f0543e" providerId="Windows Live" clId="Web-{C71DA592-D2B3-4CC9-946D-2D33812F2EFC}" dt="2022-05-22T20:05:37.007" v="2194"/>
        <pc:sldMkLst>
          <pc:docMk/>
          <pc:sldMk cId="2598908220" sldId="282"/>
        </pc:sldMkLst>
        <pc:spChg chg="add mod ord">
          <ac:chgData name="Patricia Mboya" userId="800a1b0381f0543e" providerId="Windows Live" clId="Web-{C71DA592-D2B3-4CC9-946D-2D33812F2EFC}" dt="2022-05-22T19:55:19.947" v="2175" actId="20577"/>
          <ac:spMkLst>
            <pc:docMk/>
            <pc:sldMk cId="2598908220" sldId="282"/>
            <ac:spMk id="2" creationId="{2F0E28B5-BFA6-48B9-C400-E694CEFD921C}"/>
          </ac:spMkLst>
        </pc:spChg>
        <pc:spChg chg="add mod">
          <ac:chgData name="Patricia Mboya" userId="800a1b0381f0543e" providerId="Windows Live" clId="Web-{C71DA592-D2B3-4CC9-946D-2D33812F2EFC}" dt="2022-05-22T19:24:22.062" v="1853"/>
          <ac:spMkLst>
            <pc:docMk/>
            <pc:sldMk cId="2598908220" sldId="282"/>
            <ac:spMk id="4" creationId="{A1D250C9-316B-6F37-EAEC-6999AE1024EA}"/>
          </ac:spMkLst>
        </pc:spChg>
        <pc:spChg chg="add">
          <ac:chgData name="Patricia Mboya" userId="800a1b0381f0543e" providerId="Windows Live" clId="Web-{C71DA592-D2B3-4CC9-946D-2D33812F2EFC}" dt="2022-05-22T19:24:22.062" v="1853"/>
          <ac:spMkLst>
            <pc:docMk/>
            <pc:sldMk cId="2598908220" sldId="282"/>
            <ac:spMk id="20" creationId="{59647F54-801D-44AB-8284-EDDFF7763139}"/>
          </ac:spMkLst>
        </pc:spChg>
        <pc:spChg chg="add">
          <ac:chgData name="Patricia Mboya" userId="800a1b0381f0543e" providerId="Windows Live" clId="Web-{C71DA592-D2B3-4CC9-946D-2D33812F2EFC}" dt="2022-05-22T19:24:22.062" v="1853"/>
          <ac:spMkLst>
            <pc:docMk/>
            <pc:sldMk cId="2598908220" sldId="282"/>
            <ac:spMk id="22" creationId="{6E0488BA-180E-40D8-8350-4B179179556B}"/>
          </ac:spMkLst>
        </pc:spChg>
        <pc:grpChg chg="add">
          <ac:chgData name="Patricia Mboya" userId="800a1b0381f0543e" providerId="Windows Live" clId="Web-{C71DA592-D2B3-4CC9-946D-2D33812F2EFC}" dt="2022-05-22T19:24:22.062" v="1853"/>
          <ac:grpSpMkLst>
            <pc:docMk/>
            <pc:sldMk cId="2598908220" sldId="282"/>
            <ac:grpSpMk id="9" creationId="{FAEF28A3-012D-4640-B8B8-1EF6EAF7233B}"/>
          </ac:grpSpMkLst>
        </pc:grpChg>
        <pc:picChg chg="add mod">
          <ac:chgData name="Patricia Mboya" userId="800a1b0381f0543e" providerId="Windows Live" clId="Web-{C71DA592-D2B3-4CC9-946D-2D33812F2EFC}" dt="2022-05-22T19:24:22.062" v="1853"/>
          <ac:picMkLst>
            <pc:docMk/>
            <pc:sldMk cId="2598908220" sldId="282"/>
            <ac:picMk id="3" creationId="{F3B38452-E297-8E3E-1DA5-1CDD446BE0D1}"/>
          </ac:picMkLst>
        </pc:picChg>
      </pc:sldChg>
      <pc:sldChg chg="addSp modSp new mod modTransition setBg setClrOvrMap">
        <pc:chgData name="Patricia Mboya" userId="800a1b0381f0543e" providerId="Windows Live" clId="Web-{C71DA592-D2B3-4CC9-946D-2D33812F2EFC}" dt="2022-05-22T20:05:37.007" v="2194"/>
        <pc:sldMkLst>
          <pc:docMk/>
          <pc:sldMk cId="652690487" sldId="283"/>
        </pc:sldMkLst>
        <pc:spChg chg="add mod ord">
          <ac:chgData name="Patricia Mboya" userId="800a1b0381f0543e" providerId="Windows Live" clId="Web-{C71DA592-D2B3-4CC9-946D-2D33812F2EFC}" dt="2022-05-22T20:04:15.756" v="2187" actId="14100"/>
          <ac:spMkLst>
            <pc:docMk/>
            <pc:sldMk cId="652690487" sldId="283"/>
            <ac:spMk id="2" creationId="{2DBC4FEC-0848-DEE5-BD60-32C34D94C91E}"/>
          </ac:spMkLst>
        </pc:spChg>
        <pc:spChg chg="add mod">
          <ac:chgData name="Patricia Mboya" userId="800a1b0381f0543e" providerId="Windows Live" clId="Web-{C71DA592-D2B3-4CC9-946D-2D33812F2EFC}" dt="2022-05-22T20:04:20.975" v="2188" actId="14100"/>
          <ac:spMkLst>
            <pc:docMk/>
            <pc:sldMk cId="652690487" sldId="283"/>
            <ac:spMk id="4" creationId="{AD4A3DB7-45A3-9A57-F298-4852736427A4}"/>
          </ac:spMkLst>
        </pc:spChg>
        <pc:spChg chg="add mod">
          <ac:chgData name="Patricia Mboya" userId="800a1b0381f0543e" providerId="Windows Live" clId="Web-{C71DA592-D2B3-4CC9-946D-2D33812F2EFC}" dt="2022-05-22T20:04:30.147" v="2189" actId="14100"/>
          <ac:spMkLst>
            <pc:docMk/>
            <pc:sldMk cId="652690487" sldId="283"/>
            <ac:spMk id="5" creationId="{79341601-992E-DC41-DF3E-017D03D4A392}"/>
          </ac:spMkLst>
        </pc:spChg>
        <pc:spChg chg="add mod">
          <ac:chgData name="Patricia Mboya" userId="800a1b0381f0543e" providerId="Windows Live" clId="Web-{C71DA592-D2B3-4CC9-946D-2D33812F2EFC}" dt="2022-05-22T19:33:02.683" v="1958" actId="1076"/>
          <ac:spMkLst>
            <pc:docMk/>
            <pc:sldMk cId="652690487" sldId="283"/>
            <ac:spMk id="6" creationId="{33485D7D-1231-4E28-5746-EE73568C6A35}"/>
          </ac:spMkLst>
        </pc:spChg>
        <pc:spChg chg="add mod">
          <ac:chgData name="Patricia Mboya" userId="800a1b0381f0543e" providerId="Windows Live" clId="Web-{C71DA592-D2B3-4CC9-946D-2D33812F2EFC}" dt="2022-05-22T19:33:09.965" v="1959" actId="1076"/>
          <ac:spMkLst>
            <pc:docMk/>
            <pc:sldMk cId="652690487" sldId="283"/>
            <ac:spMk id="7" creationId="{DEE52B12-AD5E-0E5F-2E15-6D14603BAAA3}"/>
          </ac:spMkLst>
        </pc:spChg>
        <pc:spChg chg="add mod">
          <ac:chgData name="Patricia Mboya" userId="800a1b0381f0543e" providerId="Windows Live" clId="Web-{C71DA592-D2B3-4CC9-946D-2D33812F2EFC}" dt="2022-05-22T19:33:40.950" v="1985" actId="1076"/>
          <ac:spMkLst>
            <pc:docMk/>
            <pc:sldMk cId="652690487" sldId="283"/>
            <ac:spMk id="18" creationId="{C94D787D-1D63-5081-46DA-E4B81E3A32B1}"/>
          </ac:spMkLst>
        </pc:spChg>
        <pc:spChg chg="add">
          <ac:chgData name="Patricia Mboya" userId="800a1b0381f0543e" providerId="Windows Live" clId="Web-{C71DA592-D2B3-4CC9-946D-2D33812F2EFC}" dt="2022-05-22T19:28:13.724" v="1857"/>
          <ac:spMkLst>
            <pc:docMk/>
            <pc:sldMk cId="652690487" sldId="283"/>
            <ac:spMk id="19" creationId="{59647F54-801D-44AB-8284-EDDFF7763139}"/>
          </ac:spMkLst>
        </pc:spChg>
        <pc:spChg chg="add">
          <ac:chgData name="Patricia Mboya" userId="800a1b0381f0543e" providerId="Windows Live" clId="Web-{C71DA592-D2B3-4CC9-946D-2D33812F2EFC}" dt="2022-05-22T19:28:13.724" v="1857"/>
          <ac:spMkLst>
            <pc:docMk/>
            <pc:sldMk cId="652690487" sldId="283"/>
            <ac:spMk id="21" creationId="{052F6DBF-1805-4FD9-AFA3-C8642175FC96}"/>
          </ac:spMkLst>
        </pc:spChg>
        <pc:spChg chg="add">
          <ac:chgData name="Patricia Mboya" userId="800a1b0381f0543e" providerId="Windows Live" clId="Web-{C71DA592-D2B3-4CC9-946D-2D33812F2EFC}" dt="2022-05-22T19:28:13.724" v="1857"/>
          <ac:spMkLst>
            <pc:docMk/>
            <pc:sldMk cId="652690487" sldId="283"/>
            <ac:spMk id="23" creationId="{CC79B2C4-EF9C-492F-BC64-5300A7A2F2DB}"/>
          </ac:spMkLst>
        </pc:spChg>
        <pc:spChg chg="add">
          <ac:chgData name="Patricia Mboya" userId="800a1b0381f0543e" providerId="Windows Live" clId="Web-{C71DA592-D2B3-4CC9-946D-2D33812F2EFC}" dt="2022-05-22T19:28:13.724" v="1857"/>
          <ac:spMkLst>
            <pc:docMk/>
            <pc:sldMk cId="652690487" sldId="283"/>
            <ac:spMk id="25" creationId="{0599BEDA-CEC9-4E6C-B05D-1353D0F165D9}"/>
          </ac:spMkLst>
        </pc:spChg>
        <pc:grpChg chg="add">
          <ac:chgData name="Patricia Mboya" userId="800a1b0381f0543e" providerId="Windows Live" clId="Web-{C71DA592-D2B3-4CC9-946D-2D33812F2EFC}" dt="2022-05-22T19:28:13.724" v="1857"/>
          <ac:grpSpMkLst>
            <pc:docMk/>
            <pc:sldMk cId="652690487" sldId="283"/>
            <ac:grpSpMk id="8" creationId="{FAEF28A3-012D-4640-B8B8-1EF6EAF7233B}"/>
          </ac:grpSpMkLst>
        </pc:grpChg>
        <pc:picChg chg="add mod">
          <ac:chgData name="Patricia Mboya" userId="800a1b0381f0543e" providerId="Windows Live" clId="Web-{C71DA592-D2B3-4CC9-946D-2D33812F2EFC}" dt="2022-05-22T19:28:13.724" v="1857"/>
          <ac:picMkLst>
            <pc:docMk/>
            <pc:sldMk cId="652690487" sldId="283"/>
            <ac:picMk id="3" creationId="{7EDAE8DF-DC8C-D327-78CA-35F3992119C3}"/>
          </ac:picMkLst>
        </pc:picChg>
      </pc:sldChg>
      <pc:sldMasterChg chg="modTransition modSldLayout">
        <pc:chgData name="Patricia Mboya" userId="800a1b0381f0543e" providerId="Windows Live" clId="Web-{C71DA592-D2B3-4CC9-946D-2D33812F2EFC}" dt="2022-05-22T20:05:37.007" v="2194"/>
        <pc:sldMasterMkLst>
          <pc:docMk/>
          <pc:sldMasterMk cId="0" sldId="2147483648"/>
        </pc:sldMasterMkLst>
        <pc:sldLayoutChg chg="modTransition">
          <pc:chgData name="Patricia Mboya" userId="800a1b0381f0543e" providerId="Windows Live" clId="Web-{C71DA592-D2B3-4CC9-946D-2D33812F2EFC}" dt="2022-05-22T20:05:37.007" v="2194"/>
          <pc:sldLayoutMkLst>
            <pc:docMk/>
            <pc:sldMasterMk cId="0" sldId="2147483648"/>
            <pc:sldLayoutMk cId="0" sldId="2147483649"/>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50"/>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52"/>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53"/>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54"/>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55"/>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56"/>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58"/>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59"/>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61"/>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62"/>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67"/>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68"/>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69"/>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70"/>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72"/>
          </pc:sldLayoutMkLst>
        </pc:sldLayoutChg>
        <pc:sldLayoutChg chg="modTransition">
          <pc:chgData name="Patricia Mboya" userId="800a1b0381f0543e" providerId="Windows Live" clId="Web-{C71DA592-D2B3-4CC9-946D-2D33812F2EFC}" dt="2022-05-22T20:05:37.007" v="2194"/>
          <pc:sldLayoutMkLst>
            <pc:docMk/>
            <pc:sldMasterMk cId="0" sldId="2147483648"/>
            <pc:sldLayoutMk cId="0" sldId="2147483673"/>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eg>
</file>

<file path=ppt/media/image20.jpeg>
</file>

<file path=ppt/media/image21.jpeg>
</file>

<file path=ppt/media/image22.jpeg>
</file>

<file path=ppt/media/image3.jpeg>
</file>

<file path=ppt/media/image4.jpeg>
</file>

<file path=ppt/media/image5.pn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5/22/2022</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23A1CC3-2375-41D4-9E03-427CAF2A4C1A}" type="datetimeFigureOut">
              <a:rPr lang="en-US" dirty="0"/>
              <a:t>5/22/2022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FF16868-8199-4C2C-A5B1-63AEE139F88E}"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AAD9FF7F-6988-44CC-821B-644E70CD2F73}"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12C299-16B2-4475-990D-751901EACC14}"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5/22/2022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5/22/2022</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dirty="0"/>
              <a:t>5/22/2022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5/22/2022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5/22/2022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5/22/2022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5/22/2022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dirty="0"/>
              <a:t>5/22/2022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dirty="0"/>
              <a:t>5/22/2022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5/22/2022</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73"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72" r:id="rId12"/>
    <p:sldLayoutId id="2147483662" r:id="rId13"/>
    <p:sldLayoutId id="2147483669" r:id="rId14"/>
    <p:sldLayoutId id="2147483670" r:id="rId15"/>
    <p:sldLayoutId id="2147483658" r:id="rId16"/>
    <p:sldLayoutId id="2147483659" r:id="rId17"/>
  </p:sldLayoutIdLst>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hyperlink" Target="https://creativecommons.org/licenses/by-sa/3.0/" TargetMode="External"/><Relationship Id="rId4" Type="http://schemas.openxmlformats.org/officeDocument/2006/relationships/hyperlink" Target="https://www.picpedia.org/chalkboard/c/conclusions.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1.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hyperlink" Target="https://creativecommons.org/licenses/by/3.0/" TargetMode="External"/><Relationship Id="rId4" Type="http://schemas.openxmlformats.org/officeDocument/2006/relationships/hyperlink" Target="https://foto.wuestenigel.com/thank-you-message-on-yellow-sticky-note/"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netivist.org/debate/pros-and-cons-of-technology" TargetMode="External"/><Relationship Id="rId2" Type="http://schemas.openxmlformats.org/officeDocument/2006/relationships/image" Target="../media/image4.jpe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www.mth548.org/Tools/Seaborn/seaborn_basics.html" TargetMode="External"/><Relationship Id="rId3" Type="http://schemas.openxmlformats.org/officeDocument/2006/relationships/hyperlink" Target="https://en.wikipedia.org/wiki/Pandas_(software)" TargetMode="External"/><Relationship Id="rId7"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hyperlink" Target="https://creativecommons.org/licenses/by-sa/3.0/" TargetMode="External"/><Relationship Id="rId5" Type="http://schemas.openxmlformats.org/officeDocument/2006/relationships/hyperlink" Target="https://www.freesion.com/article/83091049244/" TargetMode="External"/><Relationship Id="rId10" Type="http://schemas.openxmlformats.org/officeDocument/2006/relationships/hyperlink" Target="https://www.r-craft.org/r-news/how-to-use-numpy-hstack/" TargetMode="External"/><Relationship Id="rId4" Type="http://schemas.openxmlformats.org/officeDocument/2006/relationships/image" Target="../media/image6.jpeg"/><Relationship Id="rId9"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5.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9" name="Rectangle 8">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Oval 9">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Oval 10">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6"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7"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9" name="Rectangle 18">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1" name="Freeform 5">
            <a:extLst>
              <a:ext uri="{FF2B5EF4-FFF2-40B4-BE49-F238E27FC236}">
                <a16:creationId xmlns:a16="http://schemas.microsoft.com/office/drawing/2014/main" id="{052F6DBF-1805-4FD9-AFA3-C8642175FC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794"/>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sp>
      <p:pic>
        <p:nvPicPr>
          <p:cNvPr id="3" name="Picture 3" descr="Free stock photo of Film Crew on Set in Studio">
            <a:extLst>
              <a:ext uri="{FF2B5EF4-FFF2-40B4-BE49-F238E27FC236}">
                <a16:creationId xmlns:a16="http://schemas.microsoft.com/office/drawing/2014/main" id="{7EDAE8DF-DC8C-D327-78CA-35F3992119C3}"/>
              </a:ext>
            </a:extLst>
          </p:cNvPr>
          <p:cNvPicPr>
            <a:picLocks noChangeAspect="1"/>
          </p:cNvPicPr>
          <p:nvPr/>
        </p:nvPicPr>
        <p:blipFill rotWithShape="1">
          <a:blip r:embed="rId3">
            <a:alphaModFix/>
          </a:blip>
          <a:srcRect t="21098" r="-1" b="-1"/>
          <a:stretch/>
        </p:blipFill>
        <p:spPr>
          <a:xfrm>
            <a:off x="474132" y="462116"/>
            <a:ext cx="11243735" cy="5921751"/>
          </a:xfrm>
          <a:prstGeom prst="rect">
            <a:avLst/>
          </a:prstGeom>
        </p:spPr>
      </p:pic>
      <p:sp>
        <p:nvSpPr>
          <p:cNvPr id="23" name="Rectangle 22">
            <a:extLst>
              <a:ext uri="{FF2B5EF4-FFF2-40B4-BE49-F238E27FC236}">
                <a16:creationId xmlns:a16="http://schemas.microsoft.com/office/drawing/2014/main" id="{CC79B2C4-EF9C-492F-BC64-5300A7A2F2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5" name="Rectangle 24">
            <a:extLst>
              <a:ext uri="{FF2B5EF4-FFF2-40B4-BE49-F238E27FC236}">
                <a16:creationId xmlns:a16="http://schemas.microsoft.com/office/drawing/2014/main" id="{0599BEDA-CEC9-4E6C-B05D-1353D0F165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143000" y="1295400"/>
            <a:ext cx="9982200" cy="4267200"/>
          </a:xfrm>
          <a:prstGeom prst="rect">
            <a:avLst/>
          </a:prstGeom>
          <a:solidFill>
            <a:srgbClr val="000001">
              <a:alpha val="60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2DBC4FEC-0848-DEE5-BD60-32C34D94C91E}"/>
              </a:ext>
            </a:extLst>
          </p:cNvPr>
          <p:cNvSpPr txBox="1"/>
          <p:nvPr/>
        </p:nvSpPr>
        <p:spPr>
          <a:xfrm>
            <a:off x="6917427" y="1756756"/>
            <a:ext cx="2345905" cy="369498"/>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spcBef>
                <a:spcPts val="1000"/>
              </a:spcBef>
              <a:buClr>
                <a:schemeClr val="accent1"/>
              </a:buClr>
              <a:buSzPct val="80000"/>
            </a:pPr>
            <a:r>
              <a:rPr lang="en-US" dirty="0">
                <a:solidFill>
                  <a:srgbClr val="FFFFFF"/>
                </a:solidFill>
              </a:rPr>
              <a:t>Project Proposal:</a:t>
            </a:r>
          </a:p>
        </p:txBody>
      </p:sp>
      <p:sp>
        <p:nvSpPr>
          <p:cNvPr id="4" name="TextBox 3">
            <a:extLst>
              <a:ext uri="{FF2B5EF4-FFF2-40B4-BE49-F238E27FC236}">
                <a16:creationId xmlns:a16="http://schemas.microsoft.com/office/drawing/2014/main" id="{AD4A3DB7-45A3-9A57-F298-4852736427A4}"/>
              </a:ext>
            </a:extLst>
          </p:cNvPr>
          <p:cNvSpPr txBox="1"/>
          <p:nvPr/>
        </p:nvSpPr>
        <p:spPr>
          <a:xfrm>
            <a:off x="7024778" y="2222740"/>
            <a:ext cx="1981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Delivered on:</a:t>
            </a:r>
          </a:p>
        </p:txBody>
      </p:sp>
      <p:sp>
        <p:nvSpPr>
          <p:cNvPr id="5" name="TextBox 4">
            <a:extLst>
              <a:ext uri="{FF2B5EF4-FFF2-40B4-BE49-F238E27FC236}">
                <a16:creationId xmlns:a16="http://schemas.microsoft.com/office/drawing/2014/main" id="{79341601-992E-DC41-DF3E-017D03D4A392}"/>
              </a:ext>
            </a:extLst>
          </p:cNvPr>
          <p:cNvSpPr txBox="1"/>
          <p:nvPr/>
        </p:nvSpPr>
        <p:spPr>
          <a:xfrm>
            <a:off x="7024777" y="2826589"/>
            <a:ext cx="213935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Submitted by:</a:t>
            </a:r>
          </a:p>
        </p:txBody>
      </p:sp>
      <p:sp>
        <p:nvSpPr>
          <p:cNvPr id="6" name="TextBox 5">
            <a:extLst>
              <a:ext uri="{FF2B5EF4-FFF2-40B4-BE49-F238E27FC236}">
                <a16:creationId xmlns:a16="http://schemas.microsoft.com/office/drawing/2014/main" id="{33485D7D-1231-4E28-5746-EE73568C6A35}"/>
              </a:ext>
            </a:extLst>
          </p:cNvPr>
          <p:cNvSpPr txBox="1"/>
          <p:nvPr/>
        </p:nvSpPr>
        <p:spPr>
          <a:xfrm>
            <a:off x="9066362" y="282658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err="1"/>
              <a:t>Patriciah</a:t>
            </a:r>
            <a:r>
              <a:rPr lang="en-US" dirty="0"/>
              <a:t> Nici Mboya</a:t>
            </a:r>
          </a:p>
        </p:txBody>
      </p:sp>
      <p:sp>
        <p:nvSpPr>
          <p:cNvPr id="7" name="TextBox 6">
            <a:extLst>
              <a:ext uri="{FF2B5EF4-FFF2-40B4-BE49-F238E27FC236}">
                <a16:creationId xmlns:a16="http://schemas.microsoft.com/office/drawing/2014/main" id="{DEE52B12-AD5E-0E5F-2E15-6D14603BAAA3}"/>
              </a:ext>
            </a:extLst>
          </p:cNvPr>
          <p:cNvSpPr txBox="1"/>
          <p:nvPr/>
        </p:nvSpPr>
        <p:spPr>
          <a:xfrm>
            <a:off x="9166105" y="222184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dirty="0"/>
              <a:t>22/05/2022</a:t>
            </a:r>
          </a:p>
        </p:txBody>
      </p:sp>
      <p:sp>
        <p:nvSpPr>
          <p:cNvPr id="18" name="TextBox 17">
            <a:extLst>
              <a:ext uri="{FF2B5EF4-FFF2-40B4-BE49-F238E27FC236}">
                <a16:creationId xmlns:a16="http://schemas.microsoft.com/office/drawing/2014/main" id="{C94D787D-1D63-5081-46DA-E4B81E3A32B1}"/>
              </a:ext>
            </a:extLst>
          </p:cNvPr>
          <p:cNvSpPr txBox="1"/>
          <p:nvPr/>
        </p:nvSpPr>
        <p:spPr>
          <a:xfrm>
            <a:off x="9150829" y="176086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Microsoft Film Studio</a:t>
            </a:r>
          </a:p>
        </p:txBody>
      </p:sp>
    </p:spTree>
    <p:extLst>
      <p:ext uri="{BB962C8B-B14F-4D97-AF65-F5344CB8AC3E}">
        <p14:creationId xmlns:p14="http://schemas.microsoft.com/office/powerpoint/2010/main" val="6526904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ECB74-530B-21FA-1D8D-DAD3EF0ABCE0}"/>
              </a:ext>
            </a:extLst>
          </p:cNvPr>
          <p:cNvSpPr>
            <a:spLocks noGrp="1"/>
          </p:cNvSpPr>
          <p:nvPr>
            <p:ph type="title"/>
          </p:nvPr>
        </p:nvSpPr>
        <p:spPr/>
        <p:txBody>
          <a:bodyPr/>
          <a:lstStyle/>
          <a:p>
            <a:r>
              <a:rPr lang="en-US" dirty="0"/>
              <a:t>DATA ANALYSIS</a:t>
            </a:r>
          </a:p>
        </p:txBody>
      </p:sp>
      <p:pic>
        <p:nvPicPr>
          <p:cNvPr id="7" name="Picture 7" descr="Chart, bar chart&#10;&#10;Description automatically generated">
            <a:extLst>
              <a:ext uri="{FF2B5EF4-FFF2-40B4-BE49-F238E27FC236}">
                <a16:creationId xmlns:a16="http://schemas.microsoft.com/office/drawing/2014/main" id="{D56A4BD9-C96B-CE5A-6528-A9EC8824EB2E}"/>
              </a:ext>
            </a:extLst>
          </p:cNvPr>
          <p:cNvPicPr>
            <a:picLocks noGrp="1" noChangeAspect="1"/>
          </p:cNvPicPr>
          <p:nvPr>
            <p:ph sz="half" idx="2"/>
          </p:nvPr>
        </p:nvPicPr>
        <p:blipFill>
          <a:blip r:embed="rId2"/>
          <a:stretch>
            <a:fillRect/>
          </a:stretch>
        </p:blipFill>
        <p:spPr>
          <a:xfrm>
            <a:off x="929918" y="2599442"/>
            <a:ext cx="5059572" cy="3382453"/>
          </a:xfrm>
        </p:spPr>
      </p:pic>
      <p:sp>
        <p:nvSpPr>
          <p:cNvPr id="5" name="Text Placeholder 4">
            <a:extLst>
              <a:ext uri="{FF2B5EF4-FFF2-40B4-BE49-F238E27FC236}">
                <a16:creationId xmlns:a16="http://schemas.microsoft.com/office/drawing/2014/main" id="{794FAD9E-989B-6949-0C36-E215D431943E}"/>
              </a:ext>
            </a:extLst>
          </p:cNvPr>
          <p:cNvSpPr>
            <a:spLocks noGrp="1"/>
          </p:cNvSpPr>
          <p:nvPr>
            <p:ph type="body" sz="quarter" idx="3"/>
          </p:nvPr>
        </p:nvSpPr>
        <p:spPr/>
        <p:txBody>
          <a:bodyPr/>
          <a:lstStyle/>
          <a:p>
            <a:r>
              <a:rPr lang="en-US" dirty="0"/>
              <a:t>Visualization of year(total gross)</a:t>
            </a:r>
          </a:p>
        </p:txBody>
      </p:sp>
      <p:sp>
        <p:nvSpPr>
          <p:cNvPr id="6" name="Content Placeholder 5">
            <a:extLst>
              <a:ext uri="{FF2B5EF4-FFF2-40B4-BE49-F238E27FC236}">
                <a16:creationId xmlns:a16="http://schemas.microsoft.com/office/drawing/2014/main" id="{3607F081-0F78-5DBF-CB81-B09969790AE8}"/>
              </a:ext>
            </a:extLst>
          </p:cNvPr>
          <p:cNvSpPr>
            <a:spLocks noGrp="1"/>
          </p:cNvSpPr>
          <p:nvPr>
            <p:ph sz="quarter" idx="4"/>
          </p:nvPr>
        </p:nvSpPr>
        <p:spPr/>
        <p:txBody>
          <a:bodyPr vert="horz" lIns="91440" tIns="45720" rIns="91440" bIns="45720" rtlCol="0" anchor="t">
            <a:normAutofit/>
          </a:bodyPr>
          <a:lstStyle/>
          <a:p>
            <a:r>
              <a:rPr lang="en-US" dirty="0"/>
              <a:t>The </a:t>
            </a:r>
            <a:r>
              <a:rPr lang="en-US" dirty="0" err="1"/>
              <a:t>barplot</a:t>
            </a:r>
            <a:r>
              <a:rPr lang="en-US" dirty="0"/>
              <a:t> on the left shows the total gross realized in each year.</a:t>
            </a:r>
          </a:p>
          <a:p>
            <a:r>
              <a:rPr lang="en-US" dirty="0"/>
              <a:t>We can also see that the year 2017 realized the highest total gross</a:t>
            </a:r>
          </a:p>
          <a:p>
            <a:r>
              <a:rPr lang="en-US" dirty="0"/>
              <a:t>While the year 2010 realized the lowest total gross and  that released the highest total gross after creating movie titles.</a:t>
            </a:r>
            <a:endParaRPr lang="en-US"/>
          </a:p>
        </p:txBody>
      </p:sp>
    </p:spTree>
    <p:extLst>
      <p:ext uri="{BB962C8B-B14F-4D97-AF65-F5344CB8AC3E}">
        <p14:creationId xmlns:p14="http://schemas.microsoft.com/office/powerpoint/2010/main" val="54113937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9BEB9-6098-C882-85F5-CFB6EF4A785E}"/>
              </a:ext>
            </a:extLst>
          </p:cNvPr>
          <p:cNvSpPr>
            <a:spLocks noGrp="1"/>
          </p:cNvSpPr>
          <p:nvPr>
            <p:ph type="title"/>
          </p:nvPr>
        </p:nvSpPr>
        <p:spPr/>
        <p:txBody>
          <a:bodyPr/>
          <a:lstStyle/>
          <a:p>
            <a:r>
              <a:rPr lang="en-US" dirty="0"/>
              <a:t>DATA ANALYSIS</a:t>
            </a:r>
          </a:p>
        </p:txBody>
      </p:sp>
      <p:pic>
        <p:nvPicPr>
          <p:cNvPr id="15" name="Picture 15" descr="Text, letter&#10;&#10;Description automatically generated">
            <a:extLst>
              <a:ext uri="{FF2B5EF4-FFF2-40B4-BE49-F238E27FC236}">
                <a16:creationId xmlns:a16="http://schemas.microsoft.com/office/drawing/2014/main" id="{24E6EFE3-DC3F-BB33-F97A-48F165B39D75}"/>
              </a:ext>
            </a:extLst>
          </p:cNvPr>
          <p:cNvPicPr>
            <a:picLocks noGrp="1" noChangeAspect="1"/>
          </p:cNvPicPr>
          <p:nvPr>
            <p:ph sz="half" idx="2"/>
          </p:nvPr>
        </p:nvPicPr>
        <p:blipFill>
          <a:blip r:embed="rId2"/>
          <a:stretch>
            <a:fillRect/>
          </a:stretch>
        </p:blipFill>
        <p:spPr>
          <a:xfrm>
            <a:off x="1151419" y="2990507"/>
            <a:ext cx="4832229" cy="2787229"/>
          </a:xfrm>
        </p:spPr>
      </p:pic>
      <p:sp>
        <p:nvSpPr>
          <p:cNvPr id="5" name="Text Placeholder 4">
            <a:extLst>
              <a:ext uri="{FF2B5EF4-FFF2-40B4-BE49-F238E27FC236}">
                <a16:creationId xmlns:a16="http://schemas.microsoft.com/office/drawing/2014/main" id="{B96148E0-B707-9662-6A47-A58276A3B2FA}"/>
              </a:ext>
            </a:extLst>
          </p:cNvPr>
          <p:cNvSpPr>
            <a:spLocks noGrp="1"/>
          </p:cNvSpPr>
          <p:nvPr>
            <p:ph type="body" sz="quarter" idx="3"/>
          </p:nvPr>
        </p:nvSpPr>
        <p:spPr/>
        <p:txBody>
          <a:bodyPr/>
          <a:lstStyle/>
          <a:p>
            <a:r>
              <a:rPr lang="en-US" dirty="0"/>
              <a:t>Movie Titles Released in 2017</a:t>
            </a:r>
          </a:p>
        </p:txBody>
      </p:sp>
      <p:sp>
        <p:nvSpPr>
          <p:cNvPr id="6" name="Content Placeholder 5">
            <a:extLst>
              <a:ext uri="{FF2B5EF4-FFF2-40B4-BE49-F238E27FC236}">
                <a16:creationId xmlns:a16="http://schemas.microsoft.com/office/drawing/2014/main" id="{D2145DF8-ADEA-C6EC-E01A-41F4C7FB2AF9}"/>
              </a:ext>
            </a:extLst>
          </p:cNvPr>
          <p:cNvSpPr>
            <a:spLocks noGrp="1"/>
          </p:cNvSpPr>
          <p:nvPr>
            <p:ph sz="quarter" idx="4"/>
          </p:nvPr>
        </p:nvSpPr>
        <p:spPr/>
        <p:txBody>
          <a:bodyPr vert="horz" lIns="91440" tIns="45720" rIns="91440" bIns="45720" rtlCol="0" anchor="t">
            <a:normAutofit/>
          </a:bodyPr>
          <a:lstStyle/>
          <a:p>
            <a:r>
              <a:rPr lang="en-US" dirty="0"/>
              <a:t>Since the year 2017 realized the highest total gross, I saw it best to list the movie titles that were created in this year. The movie titles are shown on the left</a:t>
            </a:r>
          </a:p>
        </p:txBody>
      </p:sp>
    </p:spTree>
    <p:extLst>
      <p:ext uri="{BB962C8B-B14F-4D97-AF65-F5344CB8AC3E}">
        <p14:creationId xmlns:p14="http://schemas.microsoft.com/office/powerpoint/2010/main" val="267554103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D41EF-5C66-D7F8-5E8B-CD0EEC9EFD99}"/>
              </a:ext>
            </a:extLst>
          </p:cNvPr>
          <p:cNvSpPr>
            <a:spLocks noGrp="1"/>
          </p:cNvSpPr>
          <p:nvPr>
            <p:ph type="title"/>
          </p:nvPr>
        </p:nvSpPr>
        <p:spPr/>
        <p:txBody>
          <a:bodyPr/>
          <a:lstStyle/>
          <a:p>
            <a:r>
              <a:rPr lang="en-US" dirty="0"/>
              <a:t>DATA ANALYSIS</a:t>
            </a:r>
          </a:p>
        </p:txBody>
      </p:sp>
      <p:sp>
        <p:nvSpPr>
          <p:cNvPr id="5" name="Text Placeholder 4">
            <a:extLst>
              <a:ext uri="{FF2B5EF4-FFF2-40B4-BE49-F238E27FC236}">
                <a16:creationId xmlns:a16="http://schemas.microsoft.com/office/drawing/2014/main" id="{A2169B78-104A-9AB6-73FC-171153BD348B}"/>
              </a:ext>
            </a:extLst>
          </p:cNvPr>
          <p:cNvSpPr>
            <a:spLocks noGrp="1"/>
          </p:cNvSpPr>
          <p:nvPr>
            <p:ph type="body" sz="quarter" idx="3"/>
          </p:nvPr>
        </p:nvSpPr>
        <p:spPr/>
        <p:txBody>
          <a:bodyPr/>
          <a:lstStyle/>
          <a:p>
            <a:r>
              <a:rPr lang="en-US" dirty="0"/>
              <a:t>Studios that created the movie titles in 2017</a:t>
            </a:r>
          </a:p>
        </p:txBody>
      </p:sp>
      <p:sp>
        <p:nvSpPr>
          <p:cNvPr id="6" name="Content Placeholder 5">
            <a:extLst>
              <a:ext uri="{FF2B5EF4-FFF2-40B4-BE49-F238E27FC236}">
                <a16:creationId xmlns:a16="http://schemas.microsoft.com/office/drawing/2014/main" id="{F0EC83F9-9DD8-77F4-7DE3-45591C3F2138}"/>
              </a:ext>
            </a:extLst>
          </p:cNvPr>
          <p:cNvSpPr>
            <a:spLocks noGrp="1"/>
          </p:cNvSpPr>
          <p:nvPr>
            <p:ph sz="quarter" idx="4"/>
          </p:nvPr>
        </p:nvSpPr>
        <p:spPr/>
        <p:txBody>
          <a:bodyPr vert="horz" lIns="91440" tIns="45720" rIns="91440" bIns="45720" rtlCol="0" anchor="t">
            <a:normAutofit/>
          </a:bodyPr>
          <a:lstStyle/>
          <a:p>
            <a:r>
              <a:rPr lang="en-US" dirty="0"/>
              <a:t>We have seen the movie titles that were created in 2017,the year that realized the highest total gross.</a:t>
            </a:r>
          </a:p>
          <a:p>
            <a:r>
              <a:rPr lang="en-US" dirty="0">
                <a:ea typeface="+mn-lt"/>
                <a:cs typeface="+mn-lt"/>
              </a:rPr>
              <a:t>I thought it would be best to find out which studios developed these film titles, which are listed on the left.</a:t>
            </a:r>
            <a:endParaRPr lang="en-US" dirty="0"/>
          </a:p>
        </p:txBody>
      </p:sp>
      <p:pic>
        <p:nvPicPr>
          <p:cNvPr id="10" name="Picture 10" descr="Graphical user interface&#10;&#10;Description automatically generated">
            <a:extLst>
              <a:ext uri="{FF2B5EF4-FFF2-40B4-BE49-F238E27FC236}">
                <a16:creationId xmlns:a16="http://schemas.microsoft.com/office/drawing/2014/main" id="{106D461B-F02F-D553-0ABE-85880D97EC87}"/>
              </a:ext>
            </a:extLst>
          </p:cNvPr>
          <p:cNvPicPr>
            <a:picLocks noGrp="1" noChangeAspect="1"/>
          </p:cNvPicPr>
          <p:nvPr>
            <p:ph sz="half" idx="2"/>
          </p:nvPr>
        </p:nvPicPr>
        <p:blipFill>
          <a:blip r:embed="rId2"/>
          <a:stretch>
            <a:fillRect/>
          </a:stretch>
        </p:blipFill>
        <p:spPr>
          <a:xfrm>
            <a:off x="2203514" y="2705310"/>
            <a:ext cx="3734451" cy="3314491"/>
          </a:xfrm>
        </p:spPr>
      </p:pic>
    </p:spTree>
    <p:extLst>
      <p:ext uri="{BB962C8B-B14F-4D97-AF65-F5344CB8AC3E}">
        <p14:creationId xmlns:p14="http://schemas.microsoft.com/office/powerpoint/2010/main" val="37368708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6B6AE-CE37-682A-C6B2-C9B1FA1CCE67}"/>
              </a:ext>
            </a:extLst>
          </p:cNvPr>
          <p:cNvSpPr>
            <a:spLocks noGrp="1"/>
          </p:cNvSpPr>
          <p:nvPr>
            <p:ph type="title"/>
          </p:nvPr>
        </p:nvSpPr>
        <p:spPr/>
        <p:txBody>
          <a:bodyPr/>
          <a:lstStyle/>
          <a:p>
            <a:r>
              <a:rPr lang="en-US" dirty="0"/>
              <a:t>DATA ANALYSIS</a:t>
            </a:r>
          </a:p>
        </p:txBody>
      </p:sp>
      <p:pic>
        <p:nvPicPr>
          <p:cNvPr id="7" name="Picture 7" descr="Chart, bar chart&#10;&#10;Description automatically generated">
            <a:extLst>
              <a:ext uri="{FF2B5EF4-FFF2-40B4-BE49-F238E27FC236}">
                <a16:creationId xmlns:a16="http://schemas.microsoft.com/office/drawing/2014/main" id="{1E2A7A9D-D3F9-D5EC-F336-B7E1510DD861}"/>
              </a:ext>
            </a:extLst>
          </p:cNvPr>
          <p:cNvPicPr>
            <a:picLocks noGrp="1" noChangeAspect="1"/>
          </p:cNvPicPr>
          <p:nvPr>
            <p:ph sz="half" idx="2"/>
          </p:nvPr>
        </p:nvPicPr>
        <p:blipFill>
          <a:blip r:embed="rId2"/>
          <a:stretch>
            <a:fillRect/>
          </a:stretch>
        </p:blipFill>
        <p:spPr>
          <a:xfrm>
            <a:off x="1453793" y="3126641"/>
            <a:ext cx="4198727" cy="2845638"/>
          </a:xfrm>
        </p:spPr>
      </p:pic>
      <p:sp>
        <p:nvSpPr>
          <p:cNvPr id="5" name="Text Placeholder 4">
            <a:extLst>
              <a:ext uri="{FF2B5EF4-FFF2-40B4-BE49-F238E27FC236}">
                <a16:creationId xmlns:a16="http://schemas.microsoft.com/office/drawing/2014/main" id="{D28CDC95-85CE-5C17-2C9B-7E655FCC918E}"/>
              </a:ext>
            </a:extLst>
          </p:cNvPr>
          <p:cNvSpPr>
            <a:spLocks noGrp="1"/>
          </p:cNvSpPr>
          <p:nvPr>
            <p:ph type="body" sz="quarter" idx="3"/>
          </p:nvPr>
        </p:nvSpPr>
        <p:spPr/>
        <p:txBody>
          <a:bodyPr/>
          <a:lstStyle/>
          <a:p>
            <a:r>
              <a:rPr lang="en-US" dirty="0"/>
              <a:t>Number of Movies created Per Year</a:t>
            </a:r>
          </a:p>
        </p:txBody>
      </p:sp>
      <p:sp>
        <p:nvSpPr>
          <p:cNvPr id="6" name="Content Placeholder 5">
            <a:extLst>
              <a:ext uri="{FF2B5EF4-FFF2-40B4-BE49-F238E27FC236}">
                <a16:creationId xmlns:a16="http://schemas.microsoft.com/office/drawing/2014/main" id="{127669FD-00D5-C791-807D-628DC5CDF2C4}"/>
              </a:ext>
            </a:extLst>
          </p:cNvPr>
          <p:cNvSpPr>
            <a:spLocks noGrp="1"/>
          </p:cNvSpPr>
          <p:nvPr>
            <p:ph sz="quarter" idx="4"/>
          </p:nvPr>
        </p:nvSpPr>
        <p:spPr/>
        <p:txBody>
          <a:bodyPr vert="horz" lIns="91440" tIns="45720" rIns="91440" bIns="45720" rtlCol="0" anchor="t">
            <a:normAutofit/>
          </a:bodyPr>
          <a:lstStyle/>
          <a:p>
            <a:r>
              <a:rPr lang="en-US" dirty="0"/>
              <a:t>From the bar plot on the left we can actually see how many movie titles were created each year from the year 2010 to 2018.</a:t>
            </a:r>
          </a:p>
          <a:p>
            <a:r>
              <a:rPr lang="en-US" dirty="0"/>
              <a:t>The year 2010 had the most number of movies</a:t>
            </a:r>
          </a:p>
          <a:p>
            <a:r>
              <a:rPr lang="en-US" dirty="0"/>
              <a:t>While the year 2017 that realized the highest total gross had the lowest number of movie titles released</a:t>
            </a:r>
          </a:p>
        </p:txBody>
      </p:sp>
    </p:spTree>
    <p:extLst>
      <p:ext uri="{BB962C8B-B14F-4D97-AF65-F5344CB8AC3E}">
        <p14:creationId xmlns:p14="http://schemas.microsoft.com/office/powerpoint/2010/main" val="4421976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DCB0A-695C-9EB3-0D65-789E64357BF1}"/>
              </a:ext>
            </a:extLst>
          </p:cNvPr>
          <p:cNvSpPr>
            <a:spLocks noGrp="1"/>
          </p:cNvSpPr>
          <p:nvPr>
            <p:ph type="title"/>
          </p:nvPr>
        </p:nvSpPr>
        <p:spPr/>
        <p:txBody>
          <a:bodyPr/>
          <a:lstStyle/>
          <a:p>
            <a:r>
              <a:rPr lang="en-US" dirty="0"/>
              <a:t>DATA ANALYSIS</a:t>
            </a:r>
          </a:p>
        </p:txBody>
      </p:sp>
      <p:pic>
        <p:nvPicPr>
          <p:cNvPr id="7" name="Picture 7" descr="Chart, scatter chart&#10;&#10;Description automatically generated">
            <a:extLst>
              <a:ext uri="{FF2B5EF4-FFF2-40B4-BE49-F238E27FC236}">
                <a16:creationId xmlns:a16="http://schemas.microsoft.com/office/drawing/2014/main" id="{3A123354-B17E-32C1-21E2-C03AE691FCDE}"/>
              </a:ext>
            </a:extLst>
          </p:cNvPr>
          <p:cNvPicPr>
            <a:picLocks noGrp="1" noChangeAspect="1"/>
          </p:cNvPicPr>
          <p:nvPr>
            <p:ph sz="half" idx="2"/>
          </p:nvPr>
        </p:nvPicPr>
        <p:blipFill>
          <a:blip r:embed="rId2"/>
          <a:stretch>
            <a:fillRect/>
          </a:stretch>
        </p:blipFill>
        <p:spPr>
          <a:xfrm>
            <a:off x="1317477" y="2714461"/>
            <a:ext cx="4500112" cy="3224302"/>
          </a:xfrm>
        </p:spPr>
      </p:pic>
      <p:sp>
        <p:nvSpPr>
          <p:cNvPr id="5" name="Text Placeholder 4">
            <a:extLst>
              <a:ext uri="{FF2B5EF4-FFF2-40B4-BE49-F238E27FC236}">
                <a16:creationId xmlns:a16="http://schemas.microsoft.com/office/drawing/2014/main" id="{9ABE0D85-5B08-2031-F017-E88EC0B2DE22}"/>
              </a:ext>
            </a:extLst>
          </p:cNvPr>
          <p:cNvSpPr>
            <a:spLocks noGrp="1"/>
          </p:cNvSpPr>
          <p:nvPr>
            <p:ph type="body" sz="quarter" idx="3"/>
          </p:nvPr>
        </p:nvSpPr>
        <p:spPr>
          <a:xfrm>
            <a:off x="6208712" y="2603500"/>
            <a:ext cx="4825159" cy="1065091"/>
          </a:xfrm>
        </p:spPr>
        <p:txBody>
          <a:bodyPr/>
          <a:lstStyle/>
          <a:p>
            <a:r>
              <a:rPr lang="en-US" dirty="0"/>
              <a:t>COMPARISON BETWEEN DOMESTIC GROSS AND FOREIGN GROSS</a:t>
            </a:r>
          </a:p>
        </p:txBody>
      </p:sp>
      <p:sp>
        <p:nvSpPr>
          <p:cNvPr id="6" name="Content Placeholder 5">
            <a:extLst>
              <a:ext uri="{FF2B5EF4-FFF2-40B4-BE49-F238E27FC236}">
                <a16:creationId xmlns:a16="http://schemas.microsoft.com/office/drawing/2014/main" id="{EB913B91-3ADD-1108-B03C-DBD7A0D36B4F}"/>
              </a:ext>
            </a:extLst>
          </p:cNvPr>
          <p:cNvSpPr>
            <a:spLocks noGrp="1"/>
          </p:cNvSpPr>
          <p:nvPr>
            <p:ph sz="quarter" idx="4"/>
          </p:nvPr>
        </p:nvSpPr>
        <p:spPr>
          <a:xfrm>
            <a:off x="6208712" y="3668591"/>
            <a:ext cx="4825159" cy="2351210"/>
          </a:xfrm>
        </p:spPr>
        <p:txBody>
          <a:bodyPr vert="horz" lIns="91440" tIns="45720" rIns="91440" bIns="45720" rtlCol="0" anchor="t">
            <a:normAutofit/>
          </a:bodyPr>
          <a:lstStyle/>
          <a:p>
            <a:r>
              <a:rPr lang="en-US" dirty="0"/>
              <a:t>Here we see how the domestic gross compares to the foreign gross and we see that they are positively correlated</a:t>
            </a:r>
          </a:p>
        </p:txBody>
      </p:sp>
    </p:spTree>
    <p:extLst>
      <p:ext uri="{BB962C8B-B14F-4D97-AF65-F5344CB8AC3E}">
        <p14:creationId xmlns:p14="http://schemas.microsoft.com/office/powerpoint/2010/main" val="33906077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2" name="Rectangle 11">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0"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2" name="Rectangle 21">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6" name="Picture 6" descr="Free photo: Recommend, Icon, Thumb, Like, Black - Free Image on Pixabay ...">
            <a:extLst>
              <a:ext uri="{FF2B5EF4-FFF2-40B4-BE49-F238E27FC236}">
                <a16:creationId xmlns:a16="http://schemas.microsoft.com/office/drawing/2014/main" id="{C660D159-AAD0-B9EA-6033-FE4632763A51}"/>
              </a:ext>
            </a:extLst>
          </p:cNvPr>
          <p:cNvPicPr>
            <a:picLocks noChangeAspect="1"/>
          </p:cNvPicPr>
          <p:nvPr/>
        </p:nvPicPr>
        <p:blipFill rotWithShape="1">
          <a:blip r:embed="rId3"/>
          <a:srcRect t="10794" b="4301"/>
          <a:stretch/>
        </p:blipFill>
        <p:spPr>
          <a:xfrm>
            <a:off x="20" y="10"/>
            <a:ext cx="12191980" cy="6857990"/>
          </a:xfrm>
          <a:prstGeom prst="rect">
            <a:avLst/>
          </a:prstGeom>
        </p:spPr>
      </p:pic>
      <p:sp>
        <p:nvSpPr>
          <p:cNvPr id="24" name="Rectangle 23">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053153" y="1320127"/>
            <a:ext cx="4812846" cy="419548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F9C7D874-25A7-61B6-7522-7C43D51629AA}"/>
              </a:ext>
            </a:extLst>
          </p:cNvPr>
          <p:cNvSpPr txBox="1"/>
          <p:nvPr/>
        </p:nvSpPr>
        <p:spPr>
          <a:xfrm>
            <a:off x="6058584" y="2234718"/>
            <a:ext cx="4816361" cy="2384064"/>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spcBef>
                <a:spcPts val="1000"/>
              </a:spcBef>
              <a:buClr>
                <a:schemeClr val="accent1"/>
              </a:buClr>
              <a:buSzPct val="80000"/>
            </a:pPr>
            <a:r>
              <a:rPr lang="en-US" sz="4400" dirty="0">
                <a:solidFill>
                  <a:schemeClr val="tx1">
                    <a:lumMod val="75000"/>
                    <a:lumOff val="25000"/>
                  </a:schemeClr>
                </a:solidFill>
              </a:rPr>
              <a:t>04.RECOMMENDATIONS</a:t>
            </a:r>
          </a:p>
        </p:txBody>
      </p:sp>
      <p:sp>
        <p:nvSpPr>
          <p:cNvPr id="7" name="TextBox 6">
            <a:extLst>
              <a:ext uri="{FF2B5EF4-FFF2-40B4-BE49-F238E27FC236}">
                <a16:creationId xmlns:a16="http://schemas.microsoft.com/office/drawing/2014/main" id="{97F28866-D95B-7509-204E-14F84D5984F0}"/>
              </a:ext>
            </a:extLst>
          </p:cNvPr>
          <p:cNvSpPr txBox="1"/>
          <p:nvPr/>
        </p:nvSpPr>
        <p:spPr>
          <a:xfrm rot="16200000">
            <a:off x="4177162" y="278255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solidFill>
                  <a:schemeClr val="bg1"/>
                </a:solidFill>
              </a:rPr>
              <a:t>TABLE OF CONTENT</a:t>
            </a:r>
          </a:p>
        </p:txBody>
      </p:sp>
    </p:spTree>
    <p:extLst>
      <p:ext uri="{BB962C8B-B14F-4D97-AF65-F5344CB8AC3E}">
        <p14:creationId xmlns:p14="http://schemas.microsoft.com/office/powerpoint/2010/main" val="1465858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FA228-FD1B-155E-AA3D-8AC90EA45B29}"/>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1E8CD3B5-A9C3-915F-6C9D-BB10E99D366B}"/>
              </a:ext>
            </a:extLst>
          </p:cNvPr>
          <p:cNvSpPr>
            <a:spLocks noGrp="1"/>
          </p:cNvSpPr>
          <p:nvPr>
            <p:ph idx="1"/>
          </p:nvPr>
        </p:nvSpPr>
        <p:spPr/>
        <p:txBody>
          <a:bodyPr vert="horz" lIns="91440" tIns="45720" rIns="91440" bIns="45720" rtlCol="0" anchor="t">
            <a:normAutofit fontScale="85000" lnSpcReduction="10000"/>
          </a:bodyPr>
          <a:lstStyle/>
          <a:p>
            <a:r>
              <a:rPr lang="en-US" dirty="0">
                <a:ea typeface="+mn-lt"/>
                <a:cs typeface="+mn-lt"/>
              </a:rPr>
              <a:t>As a Data Scientist these are my insights based on Microsoft's Business Question</a:t>
            </a:r>
            <a:endParaRPr lang="en-US" dirty="0"/>
          </a:p>
          <a:p>
            <a:r>
              <a:rPr lang="en-US" dirty="0">
                <a:ea typeface="+mn-lt"/>
                <a:cs typeface="+mn-lt"/>
              </a:rPr>
              <a:t>1.If Microsoft studio is targeting the International market-which will bring in more foreign gross: The head of Microsoft's new studio should consider the top 10 Movie Titles that brought in more foreign gross income. The top 10 movie titles are as shown above.</a:t>
            </a:r>
            <a:endParaRPr lang="en-US" dirty="0"/>
          </a:p>
          <a:p>
            <a:r>
              <a:rPr lang="en-US" dirty="0">
                <a:ea typeface="+mn-lt"/>
                <a:cs typeface="+mn-lt"/>
              </a:rPr>
              <a:t>       If Microsoft studio is targeting the local market-which will bring in more domestic gross: The head of Microsoft's new studio should consider the top 10 Movie Titles that brought in more domestic gross income. The top 10 movie titles are as shown above.</a:t>
            </a:r>
            <a:endParaRPr lang="en-US" dirty="0"/>
          </a:p>
          <a:p>
            <a:r>
              <a:rPr lang="en-US" dirty="0">
                <a:ea typeface="+mn-lt"/>
                <a:cs typeface="+mn-lt"/>
              </a:rPr>
              <a:t>        If Microsoft studio is targeting both the International and local markets-which will bring in more foreign and domestic gross: The head of Microsoft's new studio should consider the top 10 Movie Titles that brought in more total gross income</a:t>
            </a:r>
            <a:endParaRPr lang="en-US" dirty="0"/>
          </a:p>
          <a:p>
            <a:r>
              <a:rPr lang="en-US" dirty="0">
                <a:ea typeface="+mn-lt"/>
                <a:cs typeface="+mn-lt"/>
              </a:rPr>
              <a:t>2..There are 502 movie titles that are currently doing excellently/best at the market. But among these also the top tire (top 10) are also listed and therefore the head of Microsoft's new movie studio has the option of the best 10 of the top category</a:t>
            </a:r>
            <a:endParaRPr lang="en-US"/>
          </a:p>
          <a:p>
            <a:endParaRPr lang="en-US" dirty="0"/>
          </a:p>
        </p:txBody>
      </p:sp>
    </p:spTree>
    <p:extLst>
      <p:ext uri="{BB962C8B-B14F-4D97-AF65-F5344CB8AC3E}">
        <p14:creationId xmlns:p14="http://schemas.microsoft.com/office/powerpoint/2010/main" val="366561150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725D8-DA66-B266-BBD1-7BD1BB13EC50}"/>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ACB17B3B-04D8-25D2-2F1F-3A6E5011CA8C}"/>
              </a:ext>
            </a:extLst>
          </p:cNvPr>
          <p:cNvSpPr>
            <a:spLocks noGrp="1"/>
          </p:cNvSpPr>
          <p:nvPr>
            <p:ph idx="1"/>
          </p:nvPr>
        </p:nvSpPr>
        <p:spPr/>
        <p:txBody>
          <a:bodyPr vert="horz" lIns="91440" tIns="45720" rIns="91440" bIns="45720" rtlCol="0" anchor="t">
            <a:normAutofit fontScale="85000" lnSpcReduction="10000"/>
          </a:bodyPr>
          <a:lstStyle/>
          <a:p>
            <a:r>
              <a:rPr lang="en-US" dirty="0"/>
              <a:t>5.The year 2017 realized the highest total gross. For Microsoft new movie studio to realize a similar or higher total gross </a:t>
            </a:r>
            <a:r>
              <a:rPr lang="en-US" dirty="0" err="1"/>
              <a:t>i</a:t>
            </a:r>
            <a:r>
              <a:rPr lang="en-US" dirty="0"/>
              <a:t> recommend creating the same films that were created in the year 2017.The list is provided above</a:t>
            </a:r>
            <a:endParaRPr lang="en-US" dirty="0">
              <a:ea typeface="+mn-lt"/>
              <a:cs typeface="+mn-lt"/>
            </a:endParaRPr>
          </a:p>
          <a:p>
            <a:r>
              <a:rPr lang="en-US" dirty="0"/>
              <a:t>I also recommend Microsoft's new movie studio head to visit the studios that produced the top movies produced in 2017 to benchmark and see how the movies were created. The list of the studios and the respective movie titles are shown above</a:t>
            </a:r>
            <a:endParaRPr lang="en-US">
              <a:ea typeface="+mn-lt"/>
              <a:cs typeface="+mn-lt"/>
            </a:endParaRPr>
          </a:p>
          <a:p>
            <a:r>
              <a:rPr lang="en-US" dirty="0"/>
              <a:t>The number of movie titles produced every year has been decreasing save for 2014.I recommend Microsoft new movie studio to produce movie titles just as was produced in 2017 to realize an equal or higher total gross income as was in 2017</a:t>
            </a:r>
            <a:endParaRPr lang="en-US" dirty="0">
              <a:ea typeface="+mn-lt"/>
              <a:cs typeface="+mn-lt"/>
            </a:endParaRPr>
          </a:p>
          <a:p>
            <a:r>
              <a:rPr lang="en-US" dirty="0"/>
              <a:t>9.Creating Movie Titles that can be watched both locally and internationally is of the best interest to Microsoft new studio since an increase in domestic gross results in an increase in foreign gross as shown above. The new Microsoft studio would appreciate a good return in total gross, am I right?</a:t>
            </a:r>
            <a:endParaRPr lang="en-US" dirty="0">
              <a:ea typeface="+mn-lt"/>
              <a:cs typeface="+mn-lt"/>
            </a:endParaRPr>
          </a:p>
          <a:p>
            <a:endParaRPr lang="en-US" dirty="0">
              <a:ea typeface="+mn-lt"/>
              <a:cs typeface="+mn-lt"/>
            </a:endParaRPr>
          </a:p>
          <a:p>
            <a:endParaRPr lang="en-US" dirty="0"/>
          </a:p>
        </p:txBody>
      </p:sp>
    </p:spTree>
    <p:extLst>
      <p:ext uri="{BB962C8B-B14F-4D97-AF65-F5344CB8AC3E}">
        <p14:creationId xmlns:p14="http://schemas.microsoft.com/office/powerpoint/2010/main" val="374686655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 name="Rectangle 9">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8"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0" name="Rectangle 19">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3" name="Picture 3" descr="A picture containing text, floor&#10;&#10;Description automatically generated">
            <a:extLst>
              <a:ext uri="{FF2B5EF4-FFF2-40B4-BE49-F238E27FC236}">
                <a16:creationId xmlns:a16="http://schemas.microsoft.com/office/drawing/2014/main" id="{356BC103-9750-5849-7D3C-80C333F0E8F3}"/>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b="14449"/>
          <a:stretch/>
        </p:blipFill>
        <p:spPr>
          <a:xfrm>
            <a:off x="-158131" y="-201273"/>
            <a:ext cx="12191980" cy="6857990"/>
          </a:xfrm>
          <a:prstGeom prst="rect">
            <a:avLst/>
          </a:prstGeom>
        </p:spPr>
      </p:pic>
      <p:sp>
        <p:nvSpPr>
          <p:cNvPr id="22" name="Rectangle 21">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053153" y="1320127"/>
            <a:ext cx="4812846" cy="419548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940FC292-77E2-DD9E-E84D-CE691A536753}"/>
              </a:ext>
            </a:extLst>
          </p:cNvPr>
          <p:cNvSpPr txBox="1"/>
          <p:nvPr/>
        </p:nvSpPr>
        <p:spPr>
          <a:xfrm>
            <a:off x="6187980" y="2809812"/>
            <a:ext cx="5032020" cy="2384064"/>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spcBef>
                <a:spcPts val="1000"/>
              </a:spcBef>
              <a:buClr>
                <a:schemeClr val="accent1"/>
              </a:buClr>
              <a:buSzPct val="80000"/>
            </a:pPr>
            <a:r>
              <a:rPr lang="en-US" sz="4400" dirty="0">
                <a:solidFill>
                  <a:schemeClr val="tx1">
                    <a:lumMod val="75000"/>
                    <a:lumOff val="25000"/>
                  </a:schemeClr>
                </a:solidFill>
              </a:rPr>
              <a:t>05.CONCLUSION</a:t>
            </a:r>
          </a:p>
        </p:txBody>
      </p:sp>
      <p:sp>
        <p:nvSpPr>
          <p:cNvPr id="4" name="TextBox 3">
            <a:extLst>
              <a:ext uri="{FF2B5EF4-FFF2-40B4-BE49-F238E27FC236}">
                <a16:creationId xmlns:a16="http://schemas.microsoft.com/office/drawing/2014/main" id="{54DD79F7-9125-5140-6E55-2B1139CA32B7}"/>
              </a:ext>
            </a:extLst>
          </p:cNvPr>
          <p:cNvSpPr txBox="1"/>
          <p:nvPr/>
        </p:nvSpPr>
        <p:spPr>
          <a:xfrm>
            <a:off x="9490619" y="6657945"/>
            <a:ext cx="2701381"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val="tx"/>
                    </a:ext>
                  </a:extLst>
                </a:hlinkClick>
              </a:rPr>
              <a:t>CC BY-SA</a:t>
            </a:r>
            <a:r>
              <a:rPr lang="en-US" sz="700">
                <a:solidFill>
                  <a:srgbClr val="FFFFFF"/>
                </a:solidFill>
              </a:rPr>
              <a:t>.</a:t>
            </a:r>
          </a:p>
        </p:txBody>
      </p:sp>
      <p:sp>
        <p:nvSpPr>
          <p:cNvPr id="6" name="TextBox 5">
            <a:extLst>
              <a:ext uri="{FF2B5EF4-FFF2-40B4-BE49-F238E27FC236}">
                <a16:creationId xmlns:a16="http://schemas.microsoft.com/office/drawing/2014/main" id="{E73E4ADF-E969-E670-C8AD-693B1376BF11}"/>
              </a:ext>
            </a:extLst>
          </p:cNvPr>
          <p:cNvSpPr txBox="1"/>
          <p:nvPr/>
        </p:nvSpPr>
        <p:spPr>
          <a:xfrm rot="-5400000">
            <a:off x="4379344" y="304224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TABLE OF CONTENT</a:t>
            </a:r>
          </a:p>
        </p:txBody>
      </p:sp>
    </p:spTree>
    <p:extLst>
      <p:ext uri="{BB962C8B-B14F-4D97-AF65-F5344CB8AC3E}">
        <p14:creationId xmlns:p14="http://schemas.microsoft.com/office/powerpoint/2010/main" val="9068263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24" name="Rectangle 23">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Oval 24">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6" name="Oval 25">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7" name="Oval 26">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8" name="Oval 27">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9" name="Oval 28">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0"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31"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32"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4" name="Rectangle 33">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36" name="Rectangle 35">
            <a:extLst>
              <a:ext uri="{FF2B5EF4-FFF2-40B4-BE49-F238E27FC236}">
                <a16:creationId xmlns:a16="http://schemas.microsoft.com/office/drawing/2014/main" id="{6E0488BA-180E-40D8-8350-4B1791795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6" descr="The End Free Stock Photo - Public Domain Pictures">
            <a:extLst>
              <a:ext uri="{FF2B5EF4-FFF2-40B4-BE49-F238E27FC236}">
                <a16:creationId xmlns:a16="http://schemas.microsoft.com/office/drawing/2014/main" id="{A872C8A1-E3CE-DA18-005B-F5CE7D789532}"/>
              </a:ext>
            </a:extLst>
          </p:cNvPr>
          <p:cNvPicPr>
            <a:picLocks noChangeAspect="1"/>
          </p:cNvPicPr>
          <p:nvPr/>
        </p:nvPicPr>
        <p:blipFill rotWithShape="1">
          <a:blip r:embed="rId3">
            <a:alphaModFix amt="40000"/>
          </a:blip>
          <a:srcRect t="12612" b="12388"/>
          <a:stretch/>
        </p:blipFill>
        <p:spPr>
          <a:xfrm>
            <a:off x="20" y="10"/>
            <a:ext cx="12191980" cy="6857990"/>
          </a:xfrm>
          <a:prstGeom prst="rect">
            <a:avLst/>
          </a:prstGeom>
        </p:spPr>
      </p:pic>
      <p:sp>
        <p:nvSpPr>
          <p:cNvPr id="2" name="Title 1">
            <a:extLst>
              <a:ext uri="{FF2B5EF4-FFF2-40B4-BE49-F238E27FC236}">
                <a16:creationId xmlns:a16="http://schemas.microsoft.com/office/drawing/2014/main" id="{0C3409C7-9DB3-2320-97AD-26E12D703E99}"/>
              </a:ext>
            </a:extLst>
          </p:cNvPr>
          <p:cNvSpPr>
            <a:spLocks noGrp="1"/>
          </p:cNvSpPr>
          <p:nvPr>
            <p:ph type="title"/>
          </p:nvPr>
        </p:nvSpPr>
        <p:spPr>
          <a:xfrm>
            <a:off x="1154954" y="973668"/>
            <a:ext cx="8761413" cy="706964"/>
          </a:xfrm>
        </p:spPr>
        <p:txBody>
          <a:bodyPr vert="horz" lIns="91440" tIns="45720" rIns="91440" bIns="45720" rtlCol="0" anchor="ctr">
            <a:normAutofit/>
          </a:bodyPr>
          <a:lstStyle/>
          <a:p>
            <a:r>
              <a:rPr lang="en-US" sz="3600" dirty="0">
                <a:solidFill>
                  <a:schemeClr val="tx1"/>
                </a:solidFill>
              </a:rPr>
              <a:t>SUMMARY:</a:t>
            </a:r>
          </a:p>
        </p:txBody>
      </p:sp>
      <p:sp>
        <p:nvSpPr>
          <p:cNvPr id="4" name="Text Placeholder 3">
            <a:extLst>
              <a:ext uri="{FF2B5EF4-FFF2-40B4-BE49-F238E27FC236}">
                <a16:creationId xmlns:a16="http://schemas.microsoft.com/office/drawing/2014/main" id="{682BE581-7F92-3E20-4B85-CFC08A188ED4}"/>
              </a:ext>
            </a:extLst>
          </p:cNvPr>
          <p:cNvSpPr>
            <a:spLocks noGrp="1"/>
          </p:cNvSpPr>
          <p:nvPr>
            <p:ph type="body" sz="half" idx="2"/>
          </p:nvPr>
        </p:nvSpPr>
        <p:spPr>
          <a:xfrm>
            <a:off x="1154954" y="2603500"/>
            <a:ext cx="8825659" cy="3416300"/>
          </a:xfrm>
        </p:spPr>
        <p:txBody>
          <a:bodyPr vert="horz" lIns="91440" tIns="45720" rIns="91440" bIns="45720" rtlCol="0" anchor="t">
            <a:normAutofit/>
          </a:bodyPr>
          <a:lstStyle/>
          <a:p>
            <a:pPr>
              <a:buFont typeface="Wingdings 3" charset="2"/>
              <a:buChar char=""/>
            </a:pPr>
            <a:r>
              <a:rPr lang="en-US" sz="1800" dirty="0">
                <a:ea typeface="+mn-lt"/>
                <a:cs typeface="+mn-lt"/>
              </a:rPr>
              <a:t>Microsoft's best interest should be in creating movie titles that can be seen both locally and worldwide, because of the positive correlation between domestic gross and foreign gross</a:t>
            </a:r>
          </a:p>
          <a:p>
            <a:pPr>
              <a:buFont typeface="Wingdings 3" charset="2"/>
              <a:buChar char=""/>
            </a:pPr>
            <a:r>
              <a:rPr lang="en-US" sz="1800" dirty="0">
                <a:ea typeface="+mn-lt"/>
                <a:cs typeface="+mn-lt"/>
              </a:rPr>
              <a:t>2017 was the year with the highest total gross. I recommend making the same films that were made in 2017 for Microsoft's new movie studio to achieve a similar or higher overall gross.</a:t>
            </a:r>
          </a:p>
          <a:p>
            <a:pPr>
              <a:buFont typeface="Wingdings 3" charset="2"/>
              <a:buChar char=""/>
            </a:pPr>
            <a:r>
              <a:rPr lang="en-US" sz="1800" dirty="0">
                <a:ea typeface="+mn-lt"/>
                <a:cs typeface="+mn-lt"/>
              </a:rPr>
              <a:t>I also advise Microsoft's new movie studio chief to pay a visit to the studios that produced the year's best films in order to benchmark and observe how they were made. The studios and their respective film titles are listed above. </a:t>
            </a:r>
            <a:endParaRPr lang="en-US" sz="1800" dirty="0">
              <a:solidFill>
                <a:srgbClr val="EF53A5"/>
              </a:solidFill>
            </a:endParaRPr>
          </a:p>
          <a:p>
            <a:pPr>
              <a:buFont typeface="Wingdings 3" charset="2"/>
              <a:buChar char=""/>
            </a:pPr>
            <a:endParaRPr lang="en-US" sz="1800" dirty="0">
              <a:solidFill>
                <a:srgbClr val="EF53A5"/>
              </a:solidFill>
            </a:endParaRPr>
          </a:p>
          <a:p>
            <a:pPr>
              <a:buFont typeface="Wingdings 3" charset="2"/>
              <a:buChar char=""/>
            </a:pPr>
            <a:endParaRPr lang="en-US" sz="1600" dirty="0">
              <a:solidFill>
                <a:srgbClr val="EF53A5"/>
              </a:solidFill>
            </a:endParaRPr>
          </a:p>
          <a:p>
            <a:pPr>
              <a:buFont typeface="Wingdings 3" charset="2"/>
              <a:buChar char=""/>
            </a:pPr>
            <a:endParaRPr lang="en-US" sz="1600" dirty="0">
              <a:solidFill>
                <a:srgbClr val="EF53A5"/>
              </a:solidFill>
            </a:endParaRPr>
          </a:p>
          <a:p>
            <a:pPr>
              <a:buFont typeface="Wingdings 3" charset="2"/>
              <a:buChar char=""/>
            </a:pPr>
            <a:endParaRPr lang="en-US" sz="1600" dirty="0">
              <a:solidFill>
                <a:srgbClr val="EF53A5"/>
              </a:solidFill>
            </a:endParaRPr>
          </a:p>
        </p:txBody>
      </p:sp>
    </p:spTree>
    <p:extLst>
      <p:ext uri="{BB962C8B-B14F-4D97-AF65-F5344CB8AC3E}">
        <p14:creationId xmlns:p14="http://schemas.microsoft.com/office/powerpoint/2010/main" val="2012487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1" name="Group 7">
            <a:extLst>
              <a:ext uri="{FF2B5EF4-FFF2-40B4-BE49-F238E27FC236}">
                <a16:creationId xmlns:a16="http://schemas.microsoft.com/office/drawing/2014/main" id="{93E10248-AF0E-477D-B4D2-47C02CE4E3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9" name="Rectangle 8">
              <a:extLst>
                <a:ext uri="{FF2B5EF4-FFF2-40B4-BE49-F238E27FC236}">
                  <a16:creationId xmlns:a16="http://schemas.microsoft.com/office/drawing/2014/main" id="{533010C2-2DA5-460F-A40C-5317F567A0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a:extLst>
                <a:ext uri="{FF2B5EF4-FFF2-40B4-BE49-F238E27FC236}">
                  <a16:creationId xmlns:a16="http://schemas.microsoft.com/office/drawing/2014/main" id="{17CB0634-F963-4EC9-A6F6-8EA46BD1F1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2" name="Rectangle 11">
            <a:extLst>
              <a:ext uri="{FF2B5EF4-FFF2-40B4-BE49-F238E27FC236}">
                <a16:creationId xmlns:a16="http://schemas.microsoft.com/office/drawing/2014/main" id="{73C0A186-7444-4460-9C37-532E7671E9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3" name="Rectangle 13">
            <a:extLst>
              <a:ext uri="{FF2B5EF4-FFF2-40B4-BE49-F238E27FC236}">
                <a16:creationId xmlns:a16="http://schemas.microsoft.com/office/drawing/2014/main" id="{B219AE65-9B94-44EA-BEF3-EF4BFA169C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EBEB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1FD9464E-E5B9-40C0-B738-67C266F517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6250" y="473745"/>
            <a:ext cx="11227090" cy="5902829"/>
          </a:xfrm>
          <a:prstGeom prst="rect">
            <a:avLst/>
          </a:prstGeom>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317E1FB-7A65-2154-D4AC-51136968A985}"/>
              </a:ext>
            </a:extLst>
          </p:cNvPr>
          <p:cNvSpPr>
            <a:spLocks noGrp="1"/>
          </p:cNvSpPr>
          <p:nvPr>
            <p:ph type="title"/>
          </p:nvPr>
        </p:nvSpPr>
        <p:spPr>
          <a:xfrm>
            <a:off x="1289034" y="1296452"/>
            <a:ext cx="5918195" cy="4265096"/>
          </a:xfrm>
        </p:spPr>
        <p:txBody>
          <a:bodyPr vert="horz" lIns="91440" tIns="45720" rIns="91440" bIns="45720" rtlCol="0" anchor="ctr">
            <a:normAutofit/>
          </a:bodyPr>
          <a:lstStyle/>
          <a:p>
            <a:r>
              <a:rPr lang="en-US" sz="6600">
                <a:solidFill>
                  <a:schemeClr val="tx1"/>
                </a:solidFill>
              </a:rPr>
              <a:t>Table of Contents</a:t>
            </a:r>
          </a:p>
        </p:txBody>
      </p:sp>
      <p:sp>
        <p:nvSpPr>
          <p:cNvPr id="24" name="Rectangle 17">
            <a:extLst>
              <a:ext uri="{FF2B5EF4-FFF2-40B4-BE49-F238E27FC236}">
                <a16:creationId xmlns:a16="http://schemas.microsoft.com/office/drawing/2014/main" id="{6CCD7EA2-2557-4E49-9B59-9C028EF186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6" y="473746"/>
            <a:ext cx="4168684" cy="5902828"/>
          </a:xfrm>
          <a:prstGeom prst="rect">
            <a:avLst/>
          </a:prstGeom>
          <a:solidFill>
            <a:srgbClr val="262626"/>
          </a:solidFill>
          <a:ln>
            <a:noFill/>
          </a:ln>
          <a:effectLst/>
        </p:spPr>
        <p:style>
          <a:lnRef idx="1">
            <a:schemeClr val="accent1"/>
          </a:lnRef>
          <a:fillRef idx="3">
            <a:schemeClr val="accent1"/>
          </a:fillRef>
          <a:effectRef idx="2">
            <a:schemeClr val="accent1"/>
          </a:effectRef>
          <a:fontRef idx="minor">
            <a:schemeClr val="lt1"/>
          </a:fontRef>
        </p:style>
      </p:sp>
      <p:sp>
        <p:nvSpPr>
          <p:cNvPr id="3" name="Text Placeholder 2">
            <a:extLst>
              <a:ext uri="{FF2B5EF4-FFF2-40B4-BE49-F238E27FC236}">
                <a16:creationId xmlns:a16="http://schemas.microsoft.com/office/drawing/2014/main" id="{C10739B5-99AD-2944-9DE8-A2DC488CA0A6}"/>
              </a:ext>
            </a:extLst>
          </p:cNvPr>
          <p:cNvSpPr>
            <a:spLocks noGrp="1"/>
          </p:cNvSpPr>
          <p:nvPr>
            <p:ph type="body" idx="1"/>
          </p:nvPr>
        </p:nvSpPr>
        <p:spPr>
          <a:xfrm>
            <a:off x="7717823" y="1296452"/>
            <a:ext cx="2972291" cy="4265096"/>
          </a:xfrm>
        </p:spPr>
        <p:txBody>
          <a:bodyPr vert="horz" lIns="91440" tIns="45720" rIns="91440" bIns="45720" rtlCol="0" anchor="ctr">
            <a:normAutofit/>
          </a:bodyPr>
          <a:lstStyle/>
          <a:p>
            <a:r>
              <a:rPr lang="en-US" sz="1800">
                <a:solidFill>
                  <a:srgbClr val="FFFFFF"/>
                </a:solidFill>
              </a:rPr>
              <a:t>01.Project Context and objectives</a:t>
            </a:r>
          </a:p>
          <a:p>
            <a:r>
              <a:rPr lang="en-US" sz="1800">
                <a:solidFill>
                  <a:srgbClr val="FFFFFF"/>
                </a:solidFill>
              </a:rPr>
              <a:t>02.tools used</a:t>
            </a:r>
          </a:p>
          <a:p>
            <a:r>
              <a:rPr lang="en-US" sz="1800">
                <a:solidFill>
                  <a:srgbClr val="FFFFFF"/>
                </a:solidFill>
              </a:rPr>
              <a:t>03.DATA ANALYSIS</a:t>
            </a:r>
          </a:p>
          <a:p>
            <a:r>
              <a:rPr lang="en-US" sz="1800">
                <a:solidFill>
                  <a:srgbClr val="FFFFFF"/>
                </a:solidFill>
              </a:rPr>
              <a:t>04.RECOMMENDATIONS</a:t>
            </a:r>
          </a:p>
          <a:p>
            <a:r>
              <a:rPr lang="en-US" sz="1800">
                <a:solidFill>
                  <a:srgbClr val="FFFFFF"/>
                </a:solidFill>
              </a:rPr>
              <a:t>05.CONCLUSIONS</a:t>
            </a:r>
          </a:p>
        </p:txBody>
      </p:sp>
      <p:sp>
        <p:nvSpPr>
          <p:cNvPr id="20" name="Rectangle 19">
            <a:extLst>
              <a:ext uri="{FF2B5EF4-FFF2-40B4-BE49-F238E27FC236}">
                <a16:creationId xmlns:a16="http://schemas.microsoft.com/office/drawing/2014/main" id="{F0C81A57-9CD5-461B-8FFE-4A8CB6CFBE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7540" y="473747"/>
            <a:ext cx="685800" cy="590282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1027942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0" name="Rectangle 9">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8"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0" name="Rectangle 19">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2" name="Rectangle 21">
            <a:extLst>
              <a:ext uri="{FF2B5EF4-FFF2-40B4-BE49-F238E27FC236}">
                <a16:creationId xmlns:a16="http://schemas.microsoft.com/office/drawing/2014/main" id="{6E0488BA-180E-40D8-8350-4B17917955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text, sign&#10;&#10;Description automatically generated">
            <a:extLst>
              <a:ext uri="{FF2B5EF4-FFF2-40B4-BE49-F238E27FC236}">
                <a16:creationId xmlns:a16="http://schemas.microsoft.com/office/drawing/2014/main" id="{F3B38452-E297-8E3E-1DA5-1CDD446BE0D1}"/>
              </a:ext>
            </a:extLst>
          </p:cNvPr>
          <p:cNvPicPr>
            <a:picLocks noChangeAspect="1"/>
          </p:cNvPicPr>
          <p:nvPr/>
        </p:nvPicPr>
        <p:blipFill rotWithShape="1">
          <a:blip r:embed="rId3">
            <a:alphaModFix amt="40000"/>
            <a:extLst>
              <a:ext uri="{837473B0-CC2E-450A-ABE3-18F120FF3D39}">
                <a1611:picAttrSrcUrl xmlns:a1611="http://schemas.microsoft.com/office/drawing/2016/11/main" r:id="rId4"/>
              </a:ext>
            </a:extLst>
          </a:blip>
          <a:srcRect t="8685" b="8595"/>
          <a:stretch/>
        </p:blipFill>
        <p:spPr>
          <a:xfrm>
            <a:off x="20" y="10"/>
            <a:ext cx="12191980" cy="6857990"/>
          </a:xfrm>
          <a:prstGeom prst="rect">
            <a:avLst/>
          </a:prstGeom>
        </p:spPr>
      </p:pic>
      <p:sp>
        <p:nvSpPr>
          <p:cNvPr id="2" name="TextBox 1">
            <a:extLst>
              <a:ext uri="{FF2B5EF4-FFF2-40B4-BE49-F238E27FC236}">
                <a16:creationId xmlns:a16="http://schemas.microsoft.com/office/drawing/2014/main" id="{2F0E28B5-BFA6-48B9-C400-E694CEFD921C}"/>
              </a:ext>
            </a:extLst>
          </p:cNvPr>
          <p:cNvSpPr txBox="1"/>
          <p:nvPr/>
        </p:nvSpPr>
        <p:spPr>
          <a:xfrm>
            <a:off x="1154954" y="2603500"/>
            <a:ext cx="8825659" cy="3416300"/>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spcBef>
                <a:spcPts val="1000"/>
              </a:spcBef>
              <a:buClr>
                <a:schemeClr val="accent1"/>
              </a:buClr>
              <a:buSzPct val="80000"/>
            </a:pPr>
            <a:endParaRPr lang="en-US" dirty="0"/>
          </a:p>
        </p:txBody>
      </p:sp>
      <p:sp>
        <p:nvSpPr>
          <p:cNvPr id="4" name="TextBox 3">
            <a:extLst>
              <a:ext uri="{FF2B5EF4-FFF2-40B4-BE49-F238E27FC236}">
                <a16:creationId xmlns:a16="http://schemas.microsoft.com/office/drawing/2014/main" id="{A1D250C9-316B-6F37-EAEC-6999AE1024EA}"/>
              </a:ext>
            </a:extLst>
          </p:cNvPr>
          <p:cNvSpPr txBox="1"/>
          <p:nvPr/>
        </p:nvSpPr>
        <p:spPr>
          <a:xfrm>
            <a:off x="9631684" y="6657945"/>
            <a:ext cx="2560316"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4">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a:extLst>
                    <a:ext uri="{A12FA001-AC4F-418D-AE19-62706E023703}">
                      <ahyp:hlinkClr xmlns:ahyp="http://schemas.microsoft.com/office/drawing/2018/hyperlinkcolor" val="tx"/>
                    </a:ext>
                  </a:extLst>
                </a:hlinkClick>
              </a:rPr>
              <a:t>CC BY</a:t>
            </a:r>
            <a:r>
              <a:rPr lang="en-US" sz="700">
                <a:solidFill>
                  <a:srgbClr val="FFFFFF"/>
                </a:solidFill>
              </a:rPr>
              <a:t>.</a:t>
            </a:r>
          </a:p>
        </p:txBody>
      </p:sp>
    </p:spTree>
    <p:extLst>
      <p:ext uri="{BB962C8B-B14F-4D97-AF65-F5344CB8AC3E}">
        <p14:creationId xmlns:p14="http://schemas.microsoft.com/office/powerpoint/2010/main" val="25989082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5" descr="Top View Photo of People Having a Meeting · Free Stock Photo">
            <a:extLst>
              <a:ext uri="{FF2B5EF4-FFF2-40B4-BE49-F238E27FC236}">
                <a16:creationId xmlns:a16="http://schemas.microsoft.com/office/drawing/2014/main" id="{D094928D-CFB0-CC1D-50CA-7302F4670649}"/>
              </a:ext>
            </a:extLst>
          </p:cNvPr>
          <p:cNvPicPr>
            <a:picLocks noChangeAspect="1"/>
          </p:cNvPicPr>
          <p:nvPr/>
        </p:nvPicPr>
        <p:blipFill rotWithShape="1">
          <a:blip r:embed="rId2">
            <a:alphaModFix/>
          </a:blip>
          <a:srcRect l="9091" t="15978" b="7413"/>
          <a:stretch/>
        </p:blipFill>
        <p:spPr>
          <a:xfrm>
            <a:off x="20" y="10"/>
            <a:ext cx="12191980" cy="6857990"/>
          </a:xfrm>
          <a:prstGeom prst="rect">
            <a:avLst/>
          </a:prstGeom>
        </p:spPr>
      </p:pic>
      <p:sp>
        <p:nvSpPr>
          <p:cNvPr id="7" name="Rectangle 9">
            <a:extLst>
              <a:ext uri="{FF2B5EF4-FFF2-40B4-BE49-F238E27FC236}">
                <a16:creationId xmlns:a16="http://schemas.microsoft.com/office/drawing/2014/main" id="{2B65E6B8-0D17-4912-97E4-60B47A511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104978" y="1295400"/>
            <a:ext cx="4936635" cy="3773690"/>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FC9050-5A6C-D125-8DAD-BD01CA4665F7}"/>
              </a:ext>
            </a:extLst>
          </p:cNvPr>
          <p:cNvSpPr>
            <a:spLocks noGrp="1"/>
          </p:cNvSpPr>
          <p:nvPr>
            <p:ph type="ctrTitle"/>
          </p:nvPr>
        </p:nvSpPr>
        <p:spPr>
          <a:xfrm>
            <a:off x="6265339" y="1447800"/>
            <a:ext cx="4562452" cy="2154568"/>
          </a:xfrm>
        </p:spPr>
        <p:txBody>
          <a:bodyPr>
            <a:normAutofit/>
          </a:bodyPr>
          <a:lstStyle/>
          <a:p>
            <a:r>
              <a:rPr lang="en-US" sz="4400" dirty="0">
                <a:solidFill>
                  <a:schemeClr val="tx1"/>
                </a:solidFill>
              </a:rPr>
              <a:t>01.PROJECT CONTEXT AND OBJECTIVES</a:t>
            </a:r>
          </a:p>
        </p:txBody>
      </p:sp>
      <p:sp>
        <p:nvSpPr>
          <p:cNvPr id="3" name="Subtitle 2">
            <a:extLst>
              <a:ext uri="{FF2B5EF4-FFF2-40B4-BE49-F238E27FC236}">
                <a16:creationId xmlns:a16="http://schemas.microsoft.com/office/drawing/2014/main" id="{E3CE701B-3008-58E3-3CD0-4C2B8583BC0B}"/>
              </a:ext>
            </a:extLst>
          </p:cNvPr>
          <p:cNvSpPr>
            <a:spLocks noGrp="1"/>
          </p:cNvSpPr>
          <p:nvPr>
            <p:ph type="subTitle" idx="1"/>
          </p:nvPr>
        </p:nvSpPr>
        <p:spPr>
          <a:xfrm rot="-5400000">
            <a:off x="4353150" y="2727296"/>
            <a:ext cx="2980942" cy="448793"/>
          </a:xfrm>
        </p:spPr>
        <p:txBody>
          <a:bodyPr>
            <a:normAutofit/>
          </a:bodyPr>
          <a:lstStyle/>
          <a:p>
            <a:r>
              <a:rPr lang="en-US" dirty="0">
                <a:solidFill>
                  <a:schemeClr val="tx1"/>
                </a:solidFill>
              </a:rPr>
              <a:t>Table of content</a:t>
            </a:r>
          </a:p>
        </p:txBody>
      </p:sp>
      <p:sp>
        <p:nvSpPr>
          <p:cNvPr id="4" name="TextBox 3">
            <a:extLst>
              <a:ext uri="{FF2B5EF4-FFF2-40B4-BE49-F238E27FC236}">
                <a16:creationId xmlns:a16="http://schemas.microsoft.com/office/drawing/2014/main" id="{66117868-4F2D-8C12-7098-0D5A3CBA9AC1}"/>
              </a:ext>
            </a:extLst>
          </p:cNvPr>
          <p:cNvSpPr txBox="1"/>
          <p:nvPr/>
        </p:nvSpPr>
        <p:spPr>
          <a:xfrm>
            <a:off x="4724400" y="3157268"/>
            <a:ext cx="259942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p>
        </p:txBody>
      </p:sp>
    </p:spTree>
    <p:extLst>
      <p:ext uri="{BB962C8B-B14F-4D97-AF65-F5344CB8AC3E}">
        <p14:creationId xmlns:p14="http://schemas.microsoft.com/office/powerpoint/2010/main" val="39916225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10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00BEA4-2779-2FE0-212D-5714340D370C}"/>
              </a:ext>
            </a:extLst>
          </p:cNvPr>
          <p:cNvSpPr>
            <a:spLocks noGrp="1"/>
          </p:cNvSpPr>
          <p:nvPr>
            <p:ph type="title"/>
          </p:nvPr>
        </p:nvSpPr>
        <p:spPr/>
        <p:txBody>
          <a:bodyPr/>
          <a:lstStyle/>
          <a:p>
            <a:r>
              <a:rPr lang="en-US" dirty="0"/>
              <a:t>Project Context and Objectives</a:t>
            </a:r>
          </a:p>
        </p:txBody>
      </p:sp>
      <p:sp>
        <p:nvSpPr>
          <p:cNvPr id="3" name="Content Placeholder 2">
            <a:extLst>
              <a:ext uri="{FF2B5EF4-FFF2-40B4-BE49-F238E27FC236}">
                <a16:creationId xmlns:a16="http://schemas.microsoft.com/office/drawing/2014/main" id="{E9D5395A-C355-FEAA-3756-E7070BBE3F17}"/>
              </a:ext>
            </a:extLst>
          </p:cNvPr>
          <p:cNvSpPr>
            <a:spLocks noGrp="1"/>
          </p:cNvSpPr>
          <p:nvPr>
            <p:ph sz="half" idx="1"/>
          </p:nvPr>
        </p:nvSpPr>
        <p:spPr/>
        <p:txBody>
          <a:bodyPr vert="horz" lIns="91440" tIns="45720" rIns="91440" bIns="45720" rtlCol="0" anchor="t">
            <a:normAutofit/>
          </a:bodyPr>
          <a:lstStyle/>
          <a:p>
            <a:r>
              <a:rPr lang="en-US" b="1" dirty="0">
                <a:solidFill>
                  <a:srgbClr val="404040"/>
                </a:solidFill>
              </a:rPr>
              <a:t>Project Context</a:t>
            </a:r>
            <a:r>
              <a:rPr lang="en-US" b="1" dirty="0"/>
              <a:t>.</a:t>
            </a:r>
          </a:p>
          <a:p>
            <a:r>
              <a:rPr lang="en-US" dirty="0">
                <a:ea typeface="+mn-lt"/>
                <a:cs typeface="+mn-lt"/>
              </a:rPr>
              <a:t>Microsoft sees all the big companies creating original video content and they want to get in on the fun.</a:t>
            </a:r>
          </a:p>
          <a:p>
            <a:endParaRPr lang="en-US"/>
          </a:p>
        </p:txBody>
      </p:sp>
      <p:sp>
        <p:nvSpPr>
          <p:cNvPr id="4" name="Content Placeholder 3">
            <a:extLst>
              <a:ext uri="{FF2B5EF4-FFF2-40B4-BE49-F238E27FC236}">
                <a16:creationId xmlns:a16="http://schemas.microsoft.com/office/drawing/2014/main" id="{C2C87542-5ABA-0854-E4E4-A0A29049CE21}"/>
              </a:ext>
            </a:extLst>
          </p:cNvPr>
          <p:cNvSpPr>
            <a:spLocks noGrp="1"/>
          </p:cNvSpPr>
          <p:nvPr>
            <p:ph sz="half" idx="2"/>
          </p:nvPr>
        </p:nvSpPr>
        <p:spPr/>
        <p:txBody>
          <a:bodyPr vert="horz" lIns="91440" tIns="45720" rIns="91440" bIns="45720" rtlCol="0" anchor="t">
            <a:normAutofit/>
          </a:bodyPr>
          <a:lstStyle/>
          <a:p>
            <a:r>
              <a:rPr lang="en-US" b="1" dirty="0"/>
              <a:t>Project Objectives</a:t>
            </a:r>
          </a:p>
          <a:p>
            <a:r>
              <a:rPr lang="en-US" dirty="0">
                <a:ea typeface="+mn-lt"/>
                <a:cs typeface="+mn-lt"/>
              </a:rPr>
              <a:t>Exploring what types of films are currently doing the best at the box office</a:t>
            </a:r>
          </a:p>
          <a:p>
            <a:r>
              <a:rPr lang="en-US" dirty="0">
                <a:ea typeface="+mn-lt"/>
                <a:cs typeface="+mn-lt"/>
              </a:rPr>
              <a:t>Translating those findings into actionable insights that the head of Microsoft's new movie studio can use to help decide what type of films to create.</a:t>
            </a:r>
            <a:endParaRPr lang="en-US"/>
          </a:p>
        </p:txBody>
      </p:sp>
    </p:spTree>
    <p:extLst>
      <p:ext uri="{BB962C8B-B14F-4D97-AF65-F5344CB8AC3E}">
        <p14:creationId xmlns:p14="http://schemas.microsoft.com/office/powerpoint/2010/main" val="361890032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5" descr="A picture containing text&#10;&#10;Description automatically generated">
            <a:extLst>
              <a:ext uri="{FF2B5EF4-FFF2-40B4-BE49-F238E27FC236}">
                <a16:creationId xmlns:a16="http://schemas.microsoft.com/office/drawing/2014/main" id="{93E18E8F-2B7E-1800-AA02-668FFD39BBF7}"/>
              </a:ext>
            </a:extLst>
          </p:cNvPr>
          <p:cNvPicPr>
            <a:picLocks noChangeAspect="1"/>
          </p:cNvPicPr>
          <p:nvPr/>
        </p:nvPicPr>
        <p:blipFill rotWithShape="1">
          <a:blip r:embed="rId2">
            <a:alphaModFix/>
            <a:extLst>
              <a:ext uri="{837473B0-CC2E-450A-ABE3-18F120FF3D39}">
                <a1611:picAttrSrcUrl xmlns:a1611="http://schemas.microsoft.com/office/drawing/2016/11/main" r:id="rId3"/>
              </a:ext>
            </a:extLst>
          </a:blip>
          <a:srcRect l="9091" t="9091"/>
          <a:stretch/>
        </p:blipFill>
        <p:spPr>
          <a:xfrm>
            <a:off x="20" y="10"/>
            <a:ext cx="12191980" cy="6857990"/>
          </a:xfrm>
          <a:prstGeom prst="rect">
            <a:avLst/>
          </a:prstGeom>
        </p:spPr>
      </p:pic>
      <p:sp>
        <p:nvSpPr>
          <p:cNvPr id="16" name="Rectangle 15">
            <a:extLst>
              <a:ext uri="{FF2B5EF4-FFF2-40B4-BE49-F238E27FC236}">
                <a16:creationId xmlns:a16="http://schemas.microsoft.com/office/drawing/2014/main" id="{2B65E6B8-0D17-4912-97E4-60B47A511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104978" y="1295400"/>
            <a:ext cx="4936635" cy="3773690"/>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0F9819-8592-52E1-74EA-7BA6100BAF50}"/>
              </a:ext>
            </a:extLst>
          </p:cNvPr>
          <p:cNvSpPr>
            <a:spLocks noGrp="1"/>
          </p:cNvSpPr>
          <p:nvPr>
            <p:ph type="ctrTitle"/>
          </p:nvPr>
        </p:nvSpPr>
        <p:spPr>
          <a:xfrm>
            <a:off x="6265339" y="1447800"/>
            <a:ext cx="4562452" cy="2154568"/>
          </a:xfrm>
        </p:spPr>
        <p:txBody>
          <a:bodyPr>
            <a:normAutofit/>
          </a:bodyPr>
          <a:lstStyle/>
          <a:p>
            <a:r>
              <a:rPr lang="en-US" sz="4400" dirty="0">
                <a:solidFill>
                  <a:schemeClr val="tx1"/>
                </a:solidFill>
              </a:rPr>
              <a:t>02.TOOLS USED</a:t>
            </a:r>
          </a:p>
        </p:txBody>
      </p:sp>
      <p:sp>
        <p:nvSpPr>
          <p:cNvPr id="3" name="Subtitle 2">
            <a:extLst>
              <a:ext uri="{FF2B5EF4-FFF2-40B4-BE49-F238E27FC236}">
                <a16:creationId xmlns:a16="http://schemas.microsoft.com/office/drawing/2014/main" id="{1D66EE52-96A9-87BF-8A26-3F4102979AB8}"/>
              </a:ext>
            </a:extLst>
          </p:cNvPr>
          <p:cNvSpPr>
            <a:spLocks noGrp="1"/>
          </p:cNvSpPr>
          <p:nvPr>
            <p:ph type="subTitle" idx="1"/>
          </p:nvPr>
        </p:nvSpPr>
        <p:spPr>
          <a:xfrm rot="16200000">
            <a:off x="3828375" y="2547579"/>
            <a:ext cx="4001736" cy="707585"/>
          </a:xfrm>
        </p:spPr>
        <p:txBody>
          <a:bodyPr>
            <a:normAutofit/>
          </a:bodyPr>
          <a:lstStyle/>
          <a:p>
            <a:r>
              <a:rPr lang="en-US" dirty="0">
                <a:solidFill>
                  <a:schemeClr val="tx1"/>
                </a:solidFill>
              </a:rPr>
              <a:t>TABLE OF CONTENT</a:t>
            </a:r>
          </a:p>
        </p:txBody>
      </p:sp>
      <p:sp>
        <p:nvSpPr>
          <p:cNvPr id="6" name="TextBox 5">
            <a:extLst>
              <a:ext uri="{FF2B5EF4-FFF2-40B4-BE49-F238E27FC236}">
                <a16:creationId xmlns:a16="http://schemas.microsoft.com/office/drawing/2014/main" id="{9B419AB7-39EA-101D-D468-ED66B7506DAE}"/>
              </a:ext>
            </a:extLst>
          </p:cNvPr>
          <p:cNvSpPr txBox="1"/>
          <p:nvPr/>
        </p:nvSpPr>
        <p:spPr>
          <a:xfrm>
            <a:off x="9320701" y="6657945"/>
            <a:ext cx="2871299"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BY-SA-NC</a:t>
            </a:r>
            <a:r>
              <a:rPr lang="en-US" sz="700">
                <a:solidFill>
                  <a:srgbClr val="FFFFFF"/>
                </a:solidFill>
              </a:rPr>
              <a:t>.</a:t>
            </a:r>
          </a:p>
        </p:txBody>
      </p:sp>
    </p:spTree>
    <p:extLst>
      <p:ext uri="{BB962C8B-B14F-4D97-AF65-F5344CB8AC3E}">
        <p14:creationId xmlns:p14="http://schemas.microsoft.com/office/powerpoint/2010/main" val="11578094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6FF60A-7FA4-B3C1-9F09-9333594087DF}"/>
              </a:ext>
            </a:extLst>
          </p:cNvPr>
          <p:cNvSpPr>
            <a:spLocks noGrp="1"/>
          </p:cNvSpPr>
          <p:nvPr>
            <p:ph type="title"/>
          </p:nvPr>
        </p:nvSpPr>
        <p:spPr/>
        <p:txBody>
          <a:bodyPr/>
          <a:lstStyle/>
          <a:p>
            <a:r>
              <a:rPr lang="en-US" dirty="0"/>
              <a:t>Tool Used For Project Development</a:t>
            </a:r>
          </a:p>
        </p:txBody>
      </p:sp>
      <p:pic>
        <p:nvPicPr>
          <p:cNvPr id="4" name="Picture 4" descr="Logo, company name&#10;&#10;Description automatically generated">
            <a:extLst>
              <a:ext uri="{FF2B5EF4-FFF2-40B4-BE49-F238E27FC236}">
                <a16:creationId xmlns:a16="http://schemas.microsoft.com/office/drawing/2014/main" id="{105191DC-2F78-F86E-3C25-642BD0FE6231}"/>
              </a:ext>
            </a:extLst>
          </p:cNvPr>
          <p:cNvPicPr>
            <a:picLocks noGrp="1" noChangeAspect="1"/>
          </p:cNvPicPr>
          <p:nvPr>
            <p:ph idx="1"/>
          </p:nvPr>
        </p:nvPicPr>
        <p:blipFill>
          <a:blip r:embed="rId2">
            <a:extLst>
              <a:ext uri="{837473B0-CC2E-450A-ABE3-18F120FF3D39}">
                <a1611:picAttrSrcUrl xmlns:a1611="http://schemas.microsoft.com/office/drawing/2016/11/main" r:id="rId3"/>
              </a:ext>
            </a:extLst>
          </a:blip>
          <a:stretch>
            <a:fillRect/>
          </a:stretch>
        </p:blipFill>
        <p:spPr>
          <a:xfrm>
            <a:off x="3041335" y="3159125"/>
            <a:ext cx="5715000" cy="2305050"/>
          </a:xfrm>
        </p:spPr>
      </p:pic>
      <p:sp>
        <p:nvSpPr>
          <p:cNvPr id="5" name="TextBox 4">
            <a:extLst>
              <a:ext uri="{FF2B5EF4-FFF2-40B4-BE49-F238E27FC236}">
                <a16:creationId xmlns:a16="http://schemas.microsoft.com/office/drawing/2014/main" id="{40F717A0-DFA9-E520-4EFE-472B3824F297}"/>
              </a:ext>
            </a:extLst>
          </p:cNvPr>
          <p:cNvSpPr txBox="1"/>
          <p:nvPr/>
        </p:nvSpPr>
        <p:spPr>
          <a:xfrm>
            <a:off x="2709863" y="5464175"/>
            <a:ext cx="5715000" cy="317500"/>
          </a:xfrm>
          <a:prstGeom prst="rect">
            <a:avLst/>
          </a:prstGeom>
        </p:spPr>
        <p:txBody>
          <a:bodyPr lIns="91440" tIns="45720" rIns="91440" bIns="45720" anchor="t">
            <a:normAutofit fontScale="92500" lnSpcReduction="20000"/>
          </a:bodyPr>
          <a:lstStyle/>
          <a:p>
            <a:r>
              <a:rPr lang="en-US" dirty="0"/>
              <a:t>.</a:t>
            </a:r>
          </a:p>
        </p:txBody>
      </p:sp>
      <p:pic>
        <p:nvPicPr>
          <p:cNvPr id="7" name="Picture 7" descr="Chart, bar chart&#10;&#10;Description automatically generated">
            <a:extLst>
              <a:ext uri="{FF2B5EF4-FFF2-40B4-BE49-F238E27FC236}">
                <a16:creationId xmlns:a16="http://schemas.microsoft.com/office/drawing/2014/main" id="{95821314-911E-D7BE-AC00-C95DF43D242B}"/>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8807569" y="2603726"/>
            <a:ext cx="2743199" cy="2053113"/>
          </a:xfrm>
          <a:prstGeom prst="rect">
            <a:avLst/>
          </a:prstGeom>
        </p:spPr>
      </p:pic>
      <p:sp>
        <p:nvSpPr>
          <p:cNvPr id="8" name="TextBox 7">
            <a:extLst>
              <a:ext uri="{FF2B5EF4-FFF2-40B4-BE49-F238E27FC236}">
                <a16:creationId xmlns:a16="http://schemas.microsoft.com/office/drawing/2014/main" id="{09E49192-ABE6-0DAF-B192-0C542C99E873}"/>
              </a:ext>
            </a:extLst>
          </p:cNvPr>
          <p:cNvSpPr txBox="1"/>
          <p:nvPr/>
        </p:nvSpPr>
        <p:spPr>
          <a:xfrm>
            <a:off x="8865079" y="4499245"/>
            <a:ext cx="2743200" cy="317500"/>
          </a:xfrm>
          <a:prstGeom prst="rect">
            <a:avLst/>
          </a:prstGeom>
        </p:spPr>
        <p:txBody>
          <a:bodyPr>
            <a:normAutofit fontScale="47500" lnSpcReduction="20000"/>
          </a:bodyPr>
          <a:lstStyle/>
          <a:p>
            <a:r>
              <a:rPr lang="en-US">
                <a:hlinkClick r:id="rId5"/>
              </a:rPr>
              <a:t>This Photo</a:t>
            </a:r>
            <a:r>
              <a:rPr lang="en-US"/>
              <a:t> by Unknown author is licensed under </a:t>
            </a:r>
            <a:r>
              <a:rPr lang="en-US">
                <a:hlinkClick r:id="rId6"/>
              </a:rPr>
              <a:t>CC BY-SA</a:t>
            </a:r>
            <a:r>
              <a:rPr lang="en-US"/>
              <a:t>.</a:t>
            </a:r>
          </a:p>
        </p:txBody>
      </p:sp>
      <p:pic>
        <p:nvPicPr>
          <p:cNvPr id="10" name="Picture 10" descr="Chart, scatter chart&#10;&#10;Description automatically generated">
            <a:extLst>
              <a:ext uri="{FF2B5EF4-FFF2-40B4-BE49-F238E27FC236}">
                <a16:creationId xmlns:a16="http://schemas.microsoft.com/office/drawing/2014/main" id="{4C710F5C-6B89-D494-ED17-92BE7B5DF932}"/>
              </a:ext>
            </a:extLst>
          </p:cNvPr>
          <p:cNvPicPr>
            <a:picLocks noChangeAspect="1"/>
          </p:cNvPicPr>
          <p:nvPr/>
        </p:nvPicPr>
        <p:blipFill>
          <a:blip r:embed="rId7">
            <a:extLst>
              <a:ext uri="{837473B0-CC2E-450A-ABE3-18F120FF3D39}">
                <a1611:picAttrSrcUrl xmlns:a1611="http://schemas.microsoft.com/office/drawing/2016/11/main" r:id="rId8"/>
              </a:ext>
            </a:extLst>
          </a:blip>
          <a:stretch>
            <a:fillRect/>
          </a:stretch>
        </p:blipFill>
        <p:spPr>
          <a:xfrm>
            <a:off x="310551" y="2316192"/>
            <a:ext cx="2743200" cy="2743200"/>
          </a:xfrm>
          <a:prstGeom prst="rect">
            <a:avLst/>
          </a:prstGeom>
        </p:spPr>
      </p:pic>
      <p:sp>
        <p:nvSpPr>
          <p:cNvPr id="11" name="TextBox 10">
            <a:extLst>
              <a:ext uri="{FF2B5EF4-FFF2-40B4-BE49-F238E27FC236}">
                <a16:creationId xmlns:a16="http://schemas.microsoft.com/office/drawing/2014/main" id="{D3B653A7-4F85-C6A4-45BD-B03B614D5E35}"/>
              </a:ext>
            </a:extLst>
          </p:cNvPr>
          <p:cNvSpPr txBox="1"/>
          <p:nvPr/>
        </p:nvSpPr>
        <p:spPr>
          <a:xfrm>
            <a:off x="4724400" y="4800600"/>
            <a:ext cx="2743200" cy="317500"/>
          </a:xfrm>
          <a:prstGeom prst="rect">
            <a:avLst/>
          </a:prstGeom>
        </p:spPr>
        <p:txBody>
          <a:bodyPr lIns="91440" tIns="45720" rIns="91440" bIns="45720" anchor="t">
            <a:normAutofit fontScale="92500" lnSpcReduction="20000"/>
          </a:bodyPr>
          <a:lstStyle/>
          <a:p>
            <a:endParaRPr lang="en-US" dirty="0"/>
          </a:p>
        </p:txBody>
      </p:sp>
      <p:pic>
        <p:nvPicPr>
          <p:cNvPr id="19" name="Picture 19" descr="Diagram&#10;&#10;Description automatically generated">
            <a:extLst>
              <a:ext uri="{FF2B5EF4-FFF2-40B4-BE49-F238E27FC236}">
                <a16:creationId xmlns:a16="http://schemas.microsoft.com/office/drawing/2014/main" id="{530333BD-B854-3673-3F45-AE1630B175A8}"/>
              </a:ext>
            </a:extLst>
          </p:cNvPr>
          <p:cNvPicPr>
            <a:picLocks noChangeAspect="1"/>
          </p:cNvPicPr>
          <p:nvPr/>
        </p:nvPicPr>
        <p:blipFill>
          <a:blip r:embed="rId9">
            <a:extLst>
              <a:ext uri="{837473B0-CC2E-450A-ABE3-18F120FF3D39}">
                <a1611:picAttrSrcUrl xmlns:a1611="http://schemas.microsoft.com/office/drawing/2016/11/main" r:id="rId10"/>
              </a:ext>
            </a:extLst>
          </a:blip>
          <a:stretch>
            <a:fillRect/>
          </a:stretch>
        </p:blipFill>
        <p:spPr>
          <a:xfrm>
            <a:off x="3689231" y="5058932"/>
            <a:ext cx="4137803" cy="1312136"/>
          </a:xfrm>
          <a:prstGeom prst="rect">
            <a:avLst/>
          </a:prstGeom>
        </p:spPr>
      </p:pic>
      <p:sp>
        <p:nvSpPr>
          <p:cNvPr id="22" name="TextBox 21">
            <a:extLst>
              <a:ext uri="{FF2B5EF4-FFF2-40B4-BE49-F238E27FC236}">
                <a16:creationId xmlns:a16="http://schemas.microsoft.com/office/drawing/2014/main" id="{15740D62-B2B7-F3FB-9C03-61959CD96AF3}"/>
              </a:ext>
            </a:extLst>
          </p:cNvPr>
          <p:cNvSpPr txBox="1"/>
          <p:nvPr/>
        </p:nvSpPr>
        <p:spPr>
          <a:xfrm>
            <a:off x="3358553" y="2553419"/>
            <a:ext cx="5000442"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Some of the libraries imported to help in the project development are pandas, </a:t>
            </a:r>
            <a:r>
              <a:rPr lang="en-US" dirty="0" err="1"/>
              <a:t>numpy,seaborn</a:t>
            </a:r>
            <a:r>
              <a:rPr lang="en-US" dirty="0"/>
              <a:t> and matplotlib</a:t>
            </a:r>
          </a:p>
        </p:txBody>
      </p:sp>
    </p:spTree>
    <p:extLst>
      <p:ext uri="{BB962C8B-B14F-4D97-AF65-F5344CB8AC3E}">
        <p14:creationId xmlns:p14="http://schemas.microsoft.com/office/powerpoint/2010/main" val="16506110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5" name="Group 29">
            <a:extLst>
              <a:ext uri="{FF2B5EF4-FFF2-40B4-BE49-F238E27FC236}">
                <a16:creationId xmlns:a16="http://schemas.microsoft.com/office/drawing/2014/main" id="{FAEF28A3-012D-4640-B8B8-1EF6EAF723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31" name="Rectangle 30">
              <a:extLst>
                <a:ext uri="{FF2B5EF4-FFF2-40B4-BE49-F238E27FC236}">
                  <a16:creationId xmlns:a16="http://schemas.microsoft.com/office/drawing/2014/main" id="{F3B2F1C2-14D3-4A53-B329-323795BCFD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2" name="Oval 31">
              <a:extLst>
                <a:ext uri="{FF2B5EF4-FFF2-40B4-BE49-F238E27FC236}">
                  <a16:creationId xmlns:a16="http://schemas.microsoft.com/office/drawing/2014/main" id="{194E879E-1515-4211-8F1B-B68A92B2C2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3" name="Oval 32">
              <a:extLst>
                <a:ext uri="{FF2B5EF4-FFF2-40B4-BE49-F238E27FC236}">
                  <a16:creationId xmlns:a16="http://schemas.microsoft.com/office/drawing/2014/main" id="{F7137E7D-1F4E-498A-97D1-0E1FE6FC6F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91375183-B6E5-43E0-B28F-39EC90838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5" name="Oval 34">
              <a:extLst>
                <a:ext uri="{FF2B5EF4-FFF2-40B4-BE49-F238E27FC236}">
                  <a16:creationId xmlns:a16="http://schemas.microsoft.com/office/drawing/2014/main" id="{267F36BD-A8AF-4304-A662-1007CC1748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35">
              <a:extLst>
                <a:ext uri="{FF2B5EF4-FFF2-40B4-BE49-F238E27FC236}">
                  <a16:creationId xmlns:a16="http://schemas.microsoft.com/office/drawing/2014/main" id="{15D9095F-2809-4A90-A032-250AC21C3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7" name="Freeform 5">
              <a:extLst>
                <a:ext uri="{FF2B5EF4-FFF2-40B4-BE49-F238E27FC236}">
                  <a16:creationId xmlns:a16="http://schemas.microsoft.com/office/drawing/2014/main" id="{9027D7BF-C282-4477-A406-245C3F2652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38" name="Freeform 5">
              <a:extLst>
                <a:ext uri="{FF2B5EF4-FFF2-40B4-BE49-F238E27FC236}">
                  <a16:creationId xmlns:a16="http://schemas.microsoft.com/office/drawing/2014/main" id="{AC3C43D8-426E-472E-A8E8-C41BF7A87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39" name="Freeform 5">
              <a:extLst>
                <a:ext uri="{FF2B5EF4-FFF2-40B4-BE49-F238E27FC236}">
                  <a16:creationId xmlns:a16="http://schemas.microsoft.com/office/drawing/2014/main" id="{52DCAE0E-B8DE-4C42-A48F-FA0C8345AC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6" name="Rectangle 40">
            <a:extLst>
              <a:ext uri="{FF2B5EF4-FFF2-40B4-BE49-F238E27FC236}">
                <a16:creationId xmlns:a16="http://schemas.microsoft.com/office/drawing/2014/main" id="{59647F54-801D-44AB-8284-EDDFF77631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pic>
        <p:nvPicPr>
          <p:cNvPr id="9" name="Picture 9" descr="Business analysis chart on digital tablet - ID: 380326">
            <a:extLst>
              <a:ext uri="{FF2B5EF4-FFF2-40B4-BE49-F238E27FC236}">
                <a16:creationId xmlns:a16="http://schemas.microsoft.com/office/drawing/2014/main" id="{12AF9034-A8BB-24C9-90DA-E94C6E4AD888}"/>
              </a:ext>
            </a:extLst>
          </p:cNvPr>
          <p:cNvPicPr>
            <a:picLocks noChangeAspect="1"/>
          </p:cNvPicPr>
          <p:nvPr/>
        </p:nvPicPr>
        <p:blipFill rotWithShape="1">
          <a:blip r:embed="rId3"/>
          <a:srcRect t="6250"/>
          <a:stretch/>
        </p:blipFill>
        <p:spPr>
          <a:xfrm>
            <a:off x="20" y="10"/>
            <a:ext cx="12191980" cy="6857990"/>
          </a:xfrm>
          <a:prstGeom prst="rect">
            <a:avLst/>
          </a:prstGeom>
        </p:spPr>
      </p:pic>
      <p:sp>
        <p:nvSpPr>
          <p:cNvPr id="47" name="Rectangle 42">
            <a:extLst>
              <a:ext uri="{FF2B5EF4-FFF2-40B4-BE49-F238E27FC236}">
                <a16:creationId xmlns:a16="http://schemas.microsoft.com/office/drawing/2014/main" id="{8D489E29-742E-4D34-AB08-CE3217805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6053153" y="1320127"/>
            <a:ext cx="4812846" cy="4195481"/>
          </a:xfrm>
          <a:prstGeom prst="rect">
            <a:avLst/>
          </a:prstGeom>
          <a:solidFill>
            <a:schemeClr val="bg1">
              <a:alpha val="8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DB9881C9-EB41-B221-AAAE-E4C6A5432B60}"/>
              </a:ext>
            </a:extLst>
          </p:cNvPr>
          <p:cNvSpPr txBox="1"/>
          <p:nvPr/>
        </p:nvSpPr>
        <p:spPr>
          <a:xfrm>
            <a:off x="6374886" y="2809812"/>
            <a:ext cx="4169380" cy="1521423"/>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a:spcBef>
                <a:spcPts val="1000"/>
              </a:spcBef>
              <a:buClr>
                <a:schemeClr val="accent1"/>
              </a:buClr>
              <a:buSzPct val="80000"/>
            </a:pPr>
            <a:r>
              <a:rPr lang="en-US" sz="4400" dirty="0">
                <a:solidFill>
                  <a:schemeClr val="tx1">
                    <a:lumMod val="75000"/>
                    <a:lumOff val="25000"/>
                  </a:schemeClr>
                </a:solidFill>
              </a:rPr>
              <a:t>03.DATA ANALYSIS</a:t>
            </a:r>
          </a:p>
        </p:txBody>
      </p:sp>
      <p:sp>
        <p:nvSpPr>
          <p:cNvPr id="10" name="TextBox 9">
            <a:extLst>
              <a:ext uri="{FF2B5EF4-FFF2-40B4-BE49-F238E27FC236}">
                <a16:creationId xmlns:a16="http://schemas.microsoft.com/office/drawing/2014/main" id="{68D60E7E-AB74-E010-AB4F-C6AA50E7CEF0}"/>
              </a:ext>
            </a:extLst>
          </p:cNvPr>
          <p:cNvSpPr txBox="1"/>
          <p:nvPr/>
        </p:nvSpPr>
        <p:spPr>
          <a:xfrm rot="-5400000">
            <a:off x="4227480" y="28832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t>TABLE OF CONTENT</a:t>
            </a:r>
          </a:p>
        </p:txBody>
      </p:sp>
    </p:spTree>
    <p:extLst>
      <p:ext uri="{BB962C8B-B14F-4D97-AF65-F5344CB8AC3E}">
        <p14:creationId xmlns:p14="http://schemas.microsoft.com/office/powerpoint/2010/main" val="37327743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87E511-BB24-654E-150A-A577154FC61A}"/>
              </a:ext>
            </a:extLst>
          </p:cNvPr>
          <p:cNvSpPr>
            <a:spLocks noGrp="1"/>
          </p:cNvSpPr>
          <p:nvPr>
            <p:ph type="title"/>
          </p:nvPr>
        </p:nvSpPr>
        <p:spPr/>
        <p:txBody>
          <a:bodyPr/>
          <a:lstStyle/>
          <a:p>
            <a:r>
              <a:rPr lang="en-US" dirty="0"/>
              <a:t>DATA ANALYSIS</a:t>
            </a:r>
          </a:p>
        </p:txBody>
      </p:sp>
      <p:sp>
        <p:nvSpPr>
          <p:cNvPr id="3" name="Text Placeholder 2">
            <a:extLst>
              <a:ext uri="{FF2B5EF4-FFF2-40B4-BE49-F238E27FC236}">
                <a16:creationId xmlns:a16="http://schemas.microsoft.com/office/drawing/2014/main" id="{8CDF0100-941A-C36D-B015-037146F21F90}"/>
              </a:ext>
            </a:extLst>
          </p:cNvPr>
          <p:cNvSpPr>
            <a:spLocks noGrp="1"/>
          </p:cNvSpPr>
          <p:nvPr>
            <p:ph type="body" idx="1"/>
          </p:nvPr>
        </p:nvSpPr>
        <p:spPr/>
        <p:txBody>
          <a:bodyPr/>
          <a:lstStyle/>
          <a:p>
            <a:r>
              <a:rPr lang="en-US" dirty="0"/>
              <a:t>Domestic Gross</a:t>
            </a:r>
          </a:p>
        </p:txBody>
      </p:sp>
      <p:pic>
        <p:nvPicPr>
          <p:cNvPr id="12" name="Picture 12" descr="Chart, bar chart&#10;&#10;Description automatically generated">
            <a:extLst>
              <a:ext uri="{FF2B5EF4-FFF2-40B4-BE49-F238E27FC236}">
                <a16:creationId xmlns:a16="http://schemas.microsoft.com/office/drawing/2014/main" id="{67FF91E0-0E87-68A6-9AF2-C329286F766D}"/>
              </a:ext>
            </a:extLst>
          </p:cNvPr>
          <p:cNvPicPr>
            <a:picLocks noGrp="1" noChangeAspect="1"/>
          </p:cNvPicPr>
          <p:nvPr>
            <p:ph type="pic" idx="15"/>
          </p:nvPr>
        </p:nvPicPr>
        <p:blipFill rotWithShape="1">
          <a:blip r:embed="rId2"/>
          <a:srcRect l="6095" r="6095"/>
          <a:stretch/>
        </p:blipFill>
        <p:spPr>
          <a:xfrm>
            <a:off x="1147648" y="2387840"/>
            <a:ext cx="3065052" cy="2137848"/>
          </a:xfrm>
        </p:spPr>
      </p:pic>
      <p:sp>
        <p:nvSpPr>
          <p:cNvPr id="5" name="Text Placeholder 4">
            <a:extLst>
              <a:ext uri="{FF2B5EF4-FFF2-40B4-BE49-F238E27FC236}">
                <a16:creationId xmlns:a16="http://schemas.microsoft.com/office/drawing/2014/main" id="{58AD9440-05D1-B905-7C96-A1531889A717}"/>
              </a:ext>
            </a:extLst>
          </p:cNvPr>
          <p:cNvSpPr>
            <a:spLocks noGrp="1"/>
          </p:cNvSpPr>
          <p:nvPr>
            <p:ph type="body" sz="half" idx="18"/>
          </p:nvPr>
        </p:nvSpPr>
        <p:spPr/>
        <p:txBody>
          <a:bodyPr/>
          <a:lstStyle/>
          <a:p>
            <a:r>
              <a:rPr lang="en-US" dirty="0"/>
              <a:t>10 Movie titles that realized the highest domestic gross</a:t>
            </a:r>
          </a:p>
        </p:txBody>
      </p:sp>
      <p:sp>
        <p:nvSpPr>
          <p:cNvPr id="6" name="Text Placeholder 5">
            <a:extLst>
              <a:ext uri="{FF2B5EF4-FFF2-40B4-BE49-F238E27FC236}">
                <a16:creationId xmlns:a16="http://schemas.microsoft.com/office/drawing/2014/main" id="{48081E03-21D0-F3DE-6329-5F921A655E1B}"/>
              </a:ext>
            </a:extLst>
          </p:cNvPr>
          <p:cNvSpPr>
            <a:spLocks noGrp="1"/>
          </p:cNvSpPr>
          <p:nvPr>
            <p:ph type="body" sz="quarter" idx="3"/>
          </p:nvPr>
        </p:nvSpPr>
        <p:spPr/>
        <p:txBody>
          <a:bodyPr/>
          <a:lstStyle/>
          <a:p>
            <a:r>
              <a:rPr lang="en-US" dirty="0"/>
              <a:t>Foreign Gross</a:t>
            </a:r>
          </a:p>
        </p:txBody>
      </p:sp>
      <p:pic>
        <p:nvPicPr>
          <p:cNvPr id="13" name="Picture 13" descr="Chart, bar chart&#10;&#10;Description automatically generated">
            <a:extLst>
              <a:ext uri="{FF2B5EF4-FFF2-40B4-BE49-F238E27FC236}">
                <a16:creationId xmlns:a16="http://schemas.microsoft.com/office/drawing/2014/main" id="{A54D3352-1BFC-FB7A-CDBB-4120486B4BCF}"/>
              </a:ext>
            </a:extLst>
          </p:cNvPr>
          <p:cNvPicPr>
            <a:picLocks noGrp="1" noChangeAspect="1"/>
          </p:cNvPicPr>
          <p:nvPr>
            <p:ph type="pic" idx="21"/>
          </p:nvPr>
        </p:nvPicPr>
        <p:blipFill rotWithShape="1">
          <a:blip r:embed="rId3"/>
          <a:srcRect l="16380" r="16380"/>
          <a:stretch/>
        </p:blipFill>
        <p:spPr>
          <a:xfrm>
            <a:off x="4619066" y="2387840"/>
            <a:ext cx="2993167" cy="2137848"/>
          </a:xfrm>
        </p:spPr>
      </p:pic>
      <p:sp>
        <p:nvSpPr>
          <p:cNvPr id="8" name="Text Placeholder 7">
            <a:extLst>
              <a:ext uri="{FF2B5EF4-FFF2-40B4-BE49-F238E27FC236}">
                <a16:creationId xmlns:a16="http://schemas.microsoft.com/office/drawing/2014/main" id="{2F319741-759D-2849-7C22-B741B4AA856F}"/>
              </a:ext>
            </a:extLst>
          </p:cNvPr>
          <p:cNvSpPr>
            <a:spLocks noGrp="1"/>
          </p:cNvSpPr>
          <p:nvPr>
            <p:ph type="body" sz="half" idx="19"/>
          </p:nvPr>
        </p:nvSpPr>
        <p:spPr/>
        <p:txBody>
          <a:bodyPr/>
          <a:lstStyle/>
          <a:p>
            <a:r>
              <a:rPr lang="en-US" dirty="0"/>
              <a:t>10 Movie titles that realized the highest foreign gross</a:t>
            </a:r>
          </a:p>
        </p:txBody>
      </p:sp>
      <p:sp>
        <p:nvSpPr>
          <p:cNvPr id="9" name="Text Placeholder 8">
            <a:extLst>
              <a:ext uri="{FF2B5EF4-FFF2-40B4-BE49-F238E27FC236}">
                <a16:creationId xmlns:a16="http://schemas.microsoft.com/office/drawing/2014/main" id="{3E9E7981-CEA7-48AC-EB35-AC42D712BFD1}"/>
              </a:ext>
            </a:extLst>
          </p:cNvPr>
          <p:cNvSpPr>
            <a:spLocks noGrp="1"/>
          </p:cNvSpPr>
          <p:nvPr>
            <p:ph type="body" sz="quarter" idx="13"/>
          </p:nvPr>
        </p:nvSpPr>
        <p:spPr/>
        <p:txBody>
          <a:bodyPr/>
          <a:lstStyle/>
          <a:p>
            <a:r>
              <a:rPr lang="en-US" dirty="0"/>
              <a:t>Total Gross</a:t>
            </a:r>
          </a:p>
        </p:txBody>
      </p:sp>
      <p:pic>
        <p:nvPicPr>
          <p:cNvPr id="14" name="Picture 14" descr="Chart, bar chart&#10;&#10;Description automatically generated">
            <a:extLst>
              <a:ext uri="{FF2B5EF4-FFF2-40B4-BE49-F238E27FC236}">
                <a16:creationId xmlns:a16="http://schemas.microsoft.com/office/drawing/2014/main" id="{BFE994B2-A529-222F-36FD-E2253F67B304}"/>
              </a:ext>
            </a:extLst>
          </p:cNvPr>
          <p:cNvPicPr>
            <a:picLocks noGrp="1" noChangeAspect="1"/>
          </p:cNvPicPr>
          <p:nvPr>
            <p:ph type="pic" idx="22"/>
          </p:nvPr>
        </p:nvPicPr>
        <p:blipFill rotWithShape="1">
          <a:blip r:embed="rId4"/>
          <a:srcRect l="15167" r="15167"/>
          <a:stretch/>
        </p:blipFill>
        <p:spPr>
          <a:xfrm>
            <a:off x="7976126" y="2488482"/>
            <a:ext cx="2878147" cy="2037206"/>
          </a:xfrm>
        </p:spPr>
      </p:pic>
      <p:sp>
        <p:nvSpPr>
          <p:cNvPr id="11" name="Text Placeholder 10">
            <a:extLst>
              <a:ext uri="{FF2B5EF4-FFF2-40B4-BE49-F238E27FC236}">
                <a16:creationId xmlns:a16="http://schemas.microsoft.com/office/drawing/2014/main" id="{D27164D5-EBAF-28D4-FED2-C920CAE3A62C}"/>
              </a:ext>
            </a:extLst>
          </p:cNvPr>
          <p:cNvSpPr>
            <a:spLocks noGrp="1"/>
          </p:cNvSpPr>
          <p:nvPr>
            <p:ph type="body" sz="half" idx="20"/>
          </p:nvPr>
        </p:nvSpPr>
        <p:spPr/>
        <p:txBody>
          <a:bodyPr/>
          <a:lstStyle/>
          <a:p>
            <a:r>
              <a:rPr lang="en-US" dirty="0"/>
              <a:t>10 Movie titles that realized the highest total gross income</a:t>
            </a:r>
          </a:p>
        </p:txBody>
      </p:sp>
    </p:spTree>
    <p:extLst>
      <p:ext uri="{BB962C8B-B14F-4D97-AF65-F5344CB8AC3E}">
        <p14:creationId xmlns:p14="http://schemas.microsoft.com/office/powerpoint/2010/main" val="365860515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0CBF3-9F4C-7605-89A3-4A8530EB9FA7}"/>
              </a:ext>
            </a:extLst>
          </p:cNvPr>
          <p:cNvSpPr>
            <a:spLocks noGrp="1"/>
          </p:cNvSpPr>
          <p:nvPr>
            <p:ph type="title"/>
          </p:nvPr>
        </p:nvSpPr>
        <p:spPr/>
        <p:txBody>
          <a:bodyPr/>
          <a:lstStyle/>
          <a:p>
            <a:r>
              <a:rPr lang="en-US" dirty="0"/>
              <a:t>DATA ANALYSIS</a:t>
            </a:r>
          </a:p>
        </p:txBody>
      </p:sp>
      <p:pic>
        <p:nvPicPr>
          <p:cNvPr id="5" name="Picture 5" descr="Table&#10;&#10;Description automatically generated">
            <a:extLst>
              <a:ext uri="{FF2B5EF4-FFF2-40B4-BE49-F238E27FC236}">
                <a16:creationId xmlns:a16="http://schemas.microsoft.com/office/drawing/2014/main" id="{CDC83A3B-C94A-D413-E6AC-3357E22103B7}"/>
              </a:ext>
            </a:extLst>
          </p:cNvPr>
          <p:cNvPicPr>
            <a:picLocks noGrp="1" noChangeAspect="1"/>
          </p:cNvPicPr>
          <p:nvPr>
            <p:ph sz="half" idx="1"/>
          </p:nvPr>
        </p:nvPicPr>
        <p:blipFill>
          <a:blip r:embed="rId2"/>
          <a:stretch>
            <a:fillRect/>
          </a:stretch>
        </p:blipFill>
        <p:spPr>
          <a:xfrm>
            <a:off x="1154954" y="2538510"/>
            <a:ext cx="4825158" cy="2942433"/>
          </a:xfrm>
        </p:spPr>
      </p:pic>
      <p:sp>
        <p:nvSpPr>
          <p:cNvPr id="4" name="Content Placeholder 3">
            <a:extLst>
              <a:ext uri="{FF2B5EF4-FFF2-40B4-BE49-F238E27FC236}">
                <a16:creationId xmlns:a16="http://schemas.microsoft.com/office/drawing/2014/main" id="{E5B4E6F9-5751-7DC8-C29E-49DE7AB4183C}"/>
              </a:ext>
            </a:extLst>
          </p:cNvPr>
          <p:cNvSpPr>
            <a:spLocks noGrp="1"/>
          </p:cNvSpPr>
          <p:nvPr>
            <p:ph sz="half" idx="2"/>
          </p:nvPr>
        </p:nvSpPr>
        <p:spPr/>
        <p:txBody>
          <a:bodyPr vert="horz" lIns="91440" tIns="45720" rIns="91440" bIns="45720" rtlCol="0" anchor="t">
            <a:normAutofit/>
          </a:bodyPr>
          <a:lstStyle/>
          <a:p>
            <a:r>
              <a:rPr lang="en-US" dirty="0">
                <a:ea typeface="+mn-lt"/>
                <a:cs typeface="+mn-lt"/>
              </a:rPr>
              <a:t>Best movie titles</a:t>
            </a:r>
          </a:p>
          <a:p>
            <a:r>
              <a:rPr lang="en-US" dirty="0">
                <a:ea typeface="+mn-lt"/>
                <a:cs typeface="+mn-lt"/>
              </a:rPr>
              <a:t>here we classified movie titles with respect to the total gross </a:t>
            </a:r>
          </a:p>
          <a:p>
            <a:r>
              <a:rPr lang="en-US" dirty="0">
                <a:ea typeface="+mn-lt"/>
                <a:cs typeface="+mn-lt"/>
              </a:rPr>
              <a:t>.The 10 best movie titles </a:t>
            </a:r>
            <a:r>
              <a:rPr lang="en-US" dirty="0" err="1">
                <a:ea typeface="+mn-lt"/>
                <a:cs typeface="+mn-lt"/>
              </a:rPr>
              <a:t>wrt</a:t>
            </a:r>
            <a:r>
              <a:rPr lang="en-US" dirty="0">
                <a:ea typeface="+mn-lt"/>
                <a:cs typeface="+mn-lt"/>
              </a:rPr>
              <a:t> total gross are shown on the left</a:t>
            </a:r>
          </a:p>
          <a:p>
            <a:endParaRPr lang="en-US" dirty="0"/>
          </a:p>
          <a:p>
            <a:endParaRPr lang="en-US" dirty="0"/>
          </a:p>
        </p:txBody>
      </p:sp>
    </p:spTree>
    <p:extLst>
      <p:ext uri="{BB962C8B-B14F-4D97-AF65-F5344CB8AC3E}">
        <p14:creationId xmlns:p14="http://schemas.microsoft.com/office/powerpoint/2010/main" val="28671529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TF00001243</Template>
  <TotalTime>0</TotalTime>
  <Words>0</Words>
  <Application>Microsoft Office PowerPoint</Application>
  <PresentationFormat>Widescreen</PresentationFormat>
  <Paragraphs>0</Paragraphs>
  <Slides>20</Slides>
  <Notes>0</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Ion Boardroom</vt:lpstr>
      <vt:lpstr>PowerPoint Presentation</vt:lpstr>
      <vt:lpstr>Table of Contents</vt:lpstr>
      <vt:lpstr>01.PROJECT CONTEXT AND OBJECTIVES</vt:lpstr>
      <vt:lpstr>Project Context and Objectives</vt:lpstr>
      <vt:lpstr>02.TOOLS USED</vt:lpstr>
      <vt:lpstr>Tool Used For Project Development</vt:lpstr>
      <vt:lpstr>PowerPoint Presentation</vt:lpstr>
      <vt:lpstr>DATA ANALYSIS</vt:lpstr>
      <vt:lpstr>DATA ANALYSIS</vt:lpstr>
      <vt:lpstr>DATA ANALYSIS</vt:lpstr>
      <vt:lpstr>DATA ANALYSIS</vt:lpstr>
      <vt:lpstr>DATA ANALYSIS</vt:lpstr>
      <vt:lpstr>DATA ANALYSIS</vt:lpstr>
      <vt:lpstr>DATA ANALYSIS</vt:lpstr>
      <vt:lpstr>PowerPoint Presentation</vt:lpstr>
      <vt:lpstr>RECOMMENDATIONS</vt:lpstr>
      <vt:lpstr>RECOMMENDATIONS</vt:lpstr>
      <vt:lpstr>PowerPoint Presentation</vt:lpstr>
      <vt:lpstr>SUMMARY: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dc:title>
  <dc:creator/>
  <cp:lastModifiedBy>Patricia Mboya</cp:lastModifiedBy>
  <cp:revision>775</cp:revision>
  <dcterms:created xsi:type="dcterms:W3CDTF">2022-05-21T18:41:12Z</dcterms:created>
  <dcterms:modified xsi:type="dcterms:W3CDTF">2022-05-22T20:05:41Z</dcterms:modified>
</cp:coreProperties>
</file>

<file path=docProps/thumbnail.jpeg>
</file>